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0" r:id="rId2"/>
    <p:sldId id="381" r:id="rId3"/>
    <p:sldId id="37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339933"/>
    <a:srgbClr val="FF3399"/>
    <a:srgbClr val="FF0000"/>
    <a:srgbClr val="D9D9D9"/>
    <a:srgbClr val="66FFFF"/>
    <a:srgbClr val="00B0F0"/>
    <a:srgbClr val="99CCF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円型図形／リング重ね図形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7B316DF-B805-FB94-3AC6-52AEB092AD11}"/>
              </a:ext>
            </a:extLst>
          </p:cNvPr>
          <p:cNvGrpSpPr/>
          <p:nvPr/>
        </p:nvGrpSpPr>
        <p:grpSpPr>
          <a:xfrm>
            <a:off x="670360" y="828136"/>
            <a:ext cx="2682815" cy="2682815"/>
            <a:chOff x="3597710" y="828136"/>
            <a:chExt cx="2682815" cy="268281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20DF562-609D-3BF8-4027-D09E81F68BD6}"/>
                </a:ext>
              </a:extLst>
            </p:cNvPr>
            <p:cNvSpPr/>
            <p:nvPr/>
          </p:nvSpPr>
          <p:spPr>
            <a:xfrm>
              <a:off x="3687137" y="917563"/>
              <a:ext cx="2503961" cy="2503961"/>
            </a:xfrm>
            <a:custGeom>
              <a:avLst/>
              <a:gdLst>
                <a:gd name="connsiteX0" fmla="*/ 2520000 w 5040000"/>
                <a:gd name="connsiteY0" fmla="*/ 0 h 5040000"/>
                <a:gd name="connsiteX1" fmla="*/ 5040000 w 5040000"/>
                <a:gd name="connsiteY1" fmla="*/ 2520000 h 5040000"/>
                <a:gd name="connsiteX2" fmla="*/ 2520000 w 5040000"/>
                <a:gd name="connsiteY2" fmla="*/ 5040000 h 5040000"/>
                <a:gd name="connsiteX3" fmla="*/ 0 w 5040000"/>
                <a:gd name="connsiteY3" fmla="*/ 2520000 h 5040000"/>
                <a:gd name="connsiteX4" fmla="*/ 2520000 w 5040000"/>
                <a:gd name="connsiteY4" fmla="*/ 0 h 5040000"/>
                <a:gd name="connsiteX5" fmla="*/ 2520000 w 5040000"/>
                <a:gd name="connsiteY5" fmla="*/ 180000 h 5040000"/>
                <a:gd name="connsiteX6" fmla="*/ 180000 w 5040000"/>
                <a:gd name="connsiteY6" fmla="*/ 2520000 h 5040000"/>
                <a:gd name="connsiteX7" fmla="*/ 2520000 w 5040000"/>
                <a:gd name="connsiteY7" fmla="*/ 4860000 h 5040000"/>
                <a:gd name="connsiteX8" fmla="*/ 4860000 w 5040000"/>
                <a:gd name="connsiteY8" fmla="*/ 2520000 h 5040000"/>
                <a:gd name="connsiteX9" fmla="*/ 2520000 w 5040000"/>
                <a:gd name="connsiteY9" fmla="*/ 180000 h 50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40000" h="5040000">
                  <a:moveTo>
                    <a:pt x="2520000" y="0"/>
                  </a:moveTo>
                  <a:cubicBezTo>
                    <a:pt x="3911758" y="0"/>
                    <a:pt x="5040000" y="1128242"/>
                    <a:pt x="5040000" y="2520000"/>
                  </a:cubicBezTo>
                  <a:cubicBezTo>
                    <a:pt x="5040000" y="3911758"/>
                    <a:pt x="3911758" y="5040000"/>
                    <a:pt x="2520000" y="5040000"/>
                  </a:cubicBezTo>
                  <a:cubicBezTo>
                    <a:pt x="1128242" y="5040000"/>
                    <a:pt x="0" y="3911758"/>
                    <a:pt x="0" y="2520000"/>
                  </a:cubicBezTo>
                  <a:cubicBezTo>
                    <a:pt x="0" y="1128242"/>
                    <a:pt x="1128242" y="0"/>
                    <a:pt x="2520000" y="0"/>
                  </a:cubicBezTo>
                  <a:close/>
                  <a:moveTo>
                    <a:pt x="2520000" y="180000"/>
                  </a:moveTo>
                  <a:cubicBezTo>
                    <a:pt x="1227654" y="180000"/>
                    <a:pt x="180000" y="1227654"/>
                    <a:pt x="180000" y="2520000"/>
                  </a:cubicBezTo>
                  <a:cubicBezTo>
                    <a:pt x="180000" y="3812346"/>
                    <a:pt x="1227654" y="4860000"/>
                    <a:pt x="2520000" y="4860000"/>
                  </a:cubicBezTo>
                  <a:cubicBezTo>
                    <a:pt x="3812346" y="4860000"/>
                    <a:pt x="4860000" y="3812346"/>
                    <a:pt x="4860000" y="2520000"/>
                  </a:cubicBezTo>
                  <a:cubicBezTo>
                    <a:pt x="4860000" y="1227654"/>
                    <a:pt x="3812346" y="180000"/>
                    <a:pt x="25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6E970FE-57DD-9EAE-792F-51434A35823A}"/>
                </a:ext>
              </a:extLst>
            </p:cNvPr>
            <p:cNvSpPr/>
            <p:nvPr/>
          </p:nvSpPr>
          <p:spPr>
            <a:xfrm>
              <a:off x="3865992" y="1096418"/>
              <a:ext cx="2146252" cy="2146252"/>
            </a:xfrm>
            <a:custGeom>
              <a:avLst/>
              <a:gdLst>
                <a:gd name="connsiteX0" fmla="*/ 2160000 w 4320000"/>
                <a:gd name="connsiteY0" fmla="*/ 0 h 4320000"/>
                <a:gd name="connsiteX1" fmla="*/ 4320000 w 4320000"/>
                <a:gd name="connsiteY1" fmla="*/ 2160000 h 4320000"/>
                <a:gd name="connsiteX2" fmla="*/ 2160000 w 4320000"/>
                <a:gd name="connsiteY2" fmla="*/ 4320000 h 4320000"/>
                <a:gd name="connsiteX3" fmla="*/ 0 w 4320000"/>
                <a:gd name="connsiteY3" fmla="*/ 2160000 h 4320000"/>
                <a:gd name="connsiteX4" fmla="*/ 2160000 w 4320000"/>
                <a:gd name="connsiteY4" fmla="*/ 0 h 4320000"/>
                <a:gd name="connsiteX5" fmla="*/ 2160000 w 4320000"/>
                <a:gd name="connsiteY5" fmla="*/ 180000 h 4320000"/>
                <a:gd name="connsiteX6" fmla="*/ 180000 w 4320000"/>
                <a:gd name="connsiteY6" fmla="*/ 2160000 h 4320000"/>
                <a:gd name="connsiteX7" fmla="*/ 2160000 w 4320000"/>
                <a:gd name="connsiteY7" fmla="*/ 4140000 h 4320000"/>
                <a:gd name="connsiteX8" fmla="*/ 4140000 w 4320000"/>
                <a:gd name="connsiteY8" fmla="*/ 2160000 h 4320000"/>
                <a:gd name="connsiteX9" fmla="*/ 2160000 w 4320000"/>
                <a:gd name="connsiteY9" fmla="*/ 180000 h 43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20000" h="4320000">
                  <a:moveTo>
                    <a:pt x="2160000" y="0"/>
                  </a:moveTo>
                  <a:cubicBezTo>
                    <a:pt x="3352935" y="0"/>
                    <a:pt x="4320000" y="967065"/>
                    <a:pt x="4320000" y="2160000"/>
                  </a:cubicBezTo>
                  <a:cubicBezTo>
                    <a:pt x="4320000" y="3352935"/>
                    <a:pt x="3352935" y="4320000"/>
                    <a:pt x="2160000" y="4320000"/>
                  </a:cubicBezTo>
                  <a:cubicBezTo>
                    <a:pt x="967065" y="4320000"/>
                    <a:pt x="0" y="3352935"/>
                    <a:pt x="0" y="2160000"/>
                  </a:cubicBezTo>
                  <a:cubicBezTo>
                    <a:pt x="0" y="967065"/>
                    <a:pt x="967065" y="0"/>
                    <a:pt x="2160000" y="0"/>
                  </a:cubicBezTo>
                  <a:close/>
                  <a:moveTo>
                    <a:pt x="2160000" y="180000"/>
                  </a:moveTo>
                  <a:cubicBezTo>
                    <a:pt x="1066476" y="180000"/>
                    <a:pt x="180000" y="1066476"/>
                    <a:pt x="180000" y="2160000"/>
                  </a:cubicBezTo>
                  <a:cubicBezTo>
                    <a:pt x="180000" y="3253524"/>
                    <a:pt x="1066476" y="4140000"/>
                    <a:pt x="2160000" y="4140000"/>
                  </a:cubicBezTo>
                  <a:cubicBezTo>
                    <a:pt x="3253524" y="4140000"/>
                    <a:pt x="4140000" y="3253524"/>
                    <a:pt x="4140000" y="2160000"/>
                  </a:cubicBezTo>
                  <a:cubicBezTo>
                    <a:pt x="4140000" y="1066476"/>
                    <a:pt x="3253524" y="180000"/>
                    <a:pt x="21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3640935-DEDE-4EBB-A9B5-8310FB235C93}"/>
                </a:ext>
              </a:extLst>
            </p:cNvPr>
            <p:cNvSpPr/>
            <p:nvPr/>
          </p:nvSpPr>
          <p:spPr>
            <a:xfrm>
              <a:off x="4044846" y="1275272"/>
              <a:ext cx="1788543" cy="1788543"/>
            </a:xfrm>
            <a:custGeom>
              <a:avLst/>
              <a:gdLst>
                <a:gd name="connsiteX0" fmla="*/ 1800000 w 3600000"/>
                <a:gd name="connsiteY0" fmla="*/ 0 h 3600000"/>
                <a:gd name="connsiteX1" fmla="*/ 3600000 w 3600000"/>
                <a:gd name="connsiteY1" fmla="*/ 1800000 h 3600000"/>
                <a:gd name="connsiteX2" fmla="*/ 1800000 w 3600000"/>
                <a:gd name="connsiteY2" fmla="*/ 3600000 h 3600000"/>
                <a:gd name="connsiteX3" fmla="*/ 0 w 3600000"/>
                <a:gd name="connsiteY3" fmla="*/ 1800000 h 3600000"/>
                <a:gd name="connsiteX4" fmla="*/ 1800000 w 3600000"/>
                <a:gd name="connsiteY4" fmla="*/ 0 h 3600000"/>
                <a:gd name="connsiteX5" fmla="*/ 1800000 w 3600000"/>
                <a:gd name="connsiteY5" fmla="*/ 180000 h 3600000"/>
                <a:gd name="connsiteX6" fmla="*/ 180000 w 3600000"/>
                <a:gd name="connsiteY6" fmla="*/ 1800000 h 3600000"/>
                <a:gd name="connsiteX7" fmla="*/ 1800000 w 3600000"/>
                <a:gd name="connsiteY7" fmla="*/ 3420000 h 3600000"/>
                <a:gd name="connsiteX8" fmla="*/ 3420000 w 3600000"/>
                <a:gd name="connsiteY8" fmla="*/ 1800000 h 3600000"/>
                <a:gd name="connsiteX9" fmla="*/ 1800000 w 3600000"/>
                <a:gd name="connsiteY9" fmla="*/ 180000 h 36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0" h="3600000">
                  <a:moveTo>
                    <a:pt x="1800000" y="0"/>
                  </a:moveTo>
                  <a:cubicBezTo>
                    <a:pt x="2794113" y="0"/>
                    <a:pt x="3600000" y="805887"/>
                    <a:pt x="3600000" y="1800000"/>
                  </a:cubicBezTo>
                  <a:cubicBezTo>
                    <a:pt x="3600000" y="2794113"/>
                    <a:pt x="2794113" y="3600000"/>
                    <a:pt x="1800000" y="3600000"/>
                  </a:cubicBezTo>
                  <a:cubicBezTo>
                    <a:pt x="805887" y="3600000"/>
                    <a:pt x="0" y="2794113"/>
                    <a:pt x="0" y="1800000"/>
                  </a:cubicBezTo>
                  <a:cubicBezTo>
                    <a:pt x="0" y="805887"/>
                    <a:pt x="805887" y="0"/>
                    <a:pt x="1800000" y="0"/>
                  </a:cubicBezTo>
                  <a:close/>
                  <a:moveTo>
                    <a:pt x="1800000" y="180000"/>
                  </a:moveTo>
                  <a:cubicBezTo>
                    <a:pt x="905299" y="180000"/>
                    <a:pt x="180000" y="905299"/>
                    <a:pt x="180000" y="1800000"/>
                  </a:cubicBezTo>
                  <a:cubicBezTo>
                    <a:pt x="180000" y="2694701"/>
                    <a:pt x="905299" y="3420000"/>
                    <a:pt x="1800000" y="3420000"/>
                  </a:cubicBezTo>
                  <a:cubicBezTo>
                    <a:pt x="2694701" y="3420000"/>
                    <a:pt x="3420000" y="2694701"/>
                    <a:pt x="3420000" y="1800000"/>
                  </a:cubicBezTo>
                  <a:cubicBezTo>
                    <a:pt x="3420000" y="905299"/>
                    <a:pt x="2694701" y="180000"/>
                    <a:pt x="1800000" y="180000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ABC59E5-F28A-8F19-0894-543AD7002A48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D5EA5A2-3E0F-AABF-7133-04C91CD4F6BF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B2B294A-E9B5-71F1-422C-9950EC8B89D3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3B6410F-7445-BAAA-B10C-8E5D5F134339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9D9A936-D0DB-3DF3-A732-20CE63550B04}"/>
                </a:ext>
              </a:extLst>
            </p:cNvPr>
            <p:cNvSpPr/>
            <p:nvPr/>
          </p:nvSpPr>
          <p:spPr>
            <a:xfrm>
              <a:off x="3597710" y="828136"/>
              <a:ext cx="2682815" cy="2682815"/>
            </a:xfrm>
            <a:custGeom>
              <a:avLst/>
              <a:gdLst>
                <a:gd name="connsiteX0" fmla="*/ 2700000 w 5400000"/>
                <a:gd name="connsiteY0" fmla="*/ 0 h 5400000"/>
                <a:gd name="connsiteX1" fmla="*/ 5400000 w 5400000"/>
                <a:gd name="connsiteY1" fmla="*/ 2700000 h 5400000"/>
                <a:gd name="connsiteX2" fmla="*/ 2700000 w 5400000"/>
                <a:gd name="connsiteY2" fmla="*/ 5400000 h 5400000"/>
                <a:gd name="connsiteX3" fmla="*/ 0 w 5400000"/>
                <a:gd name="connsiteY3" fmla="*/ 2700000 h 5400000"/>
                <a:gd name="connsiteX4" fmla="*/ 2700000 w 5400000"/>
                <a:gd name="connsiteY4" fmla="*/ 0 h 5400000"/>
                <a:gd name="connsiteX5" fmla="*/ 2700000 w 5400000"/>
                <a:gd name="connsiteY5" fmla="*/ 180000 h 5400000"/>
                <a:gd name="connsiteX6" fmla="*/ 180000 w 5400000"/>
                <a:gd name="connsiteY6" fmla="*/ 2700000 h 5400000"/>
                <a:gd name="connsiteX7" fmla="*/ 2700000 w 5400000"/>
                <a:gd name="connsiteY7" fmla="*/ 5220000 h 5400000"/>
                <a:gd name="connsiteX8" fmla="*/ 5220000 w 5400000"/>
                <a:gd name="connsiteY8" fmla="*/ 2700000 h 5400000"/>
                <a:gd name="connsiteX9" fmla="*/ 2700000 w 5400000"/>
                <a:gd name="connsiteY9" fmla="*/ 180000 h 54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00000" h="5400000">
                  <a:moveTo>
                    <a:pt x="2700000" y="0"/>
                  </a:moveTo>
                  <a:cubicBezTo>
                    <a:pt x="4191169" y="0"/>
                    <a:pt x="5400000" y="1208831"/>
                    <a:pt x="5400000" y="2700000"/>
                  </a:cubicBezTo>
                  <a:cubicBezTo>
                    <a:pt x="5400000" y="4191169"/>
                    <a:pt x="4191169" y="5400000"/>
                    <a:pt x="2700000" y="5400000"/>
                  </a:cubicBezTo>
                  <a:cubicBezTo>
                    <a:pt x="1208831" y="5400000"/>
                    <a:pt x="0" y="4191169"/>
                    <a:pt x="0" y="2700000"/>
                  </a:cubicBezTo>
                  <a:cubicBezTo>
                    <a:pt x="0" y="1208831"/>
                    <a:pt x="1208831" y="0"/>
                    <a:pt x="2700000" y="0"/>
                  </a:cubicBezTo>
                  <a:close/>
                  <a:moveTo>
                    <a:pt x="2700000" y="180000"/>
                  </a:moveTo>
                  <a:cubicBezTo>
                    <a:pt x="1308242" y="180000"/>
                    <a:pt x="180000" y="1308242"/>
                    <a:pt x="180000" y="2700000"/>
                  </a:cubicBezTo>
                  <a:cubicBezTo>
                    <a:pt x="180000" y="4091758"/>
                    <a:pt x="1308242" y="5220000"/>
                    <a:pt x="2700000" y="5220000"/>
                  </a:cubicBezTo>
                  <a:cubicBezTo>
                    <a:pt x="4091758" y="5220000"/>
                    <a:pt x="5220000" y="4091758"/>
                    <a:pt x="5220000" y="2700000"/>
                  </a:cubicBezTo>
                  <a:cubicBezTo>
                    <a:pt x="5220000" y="1308242"/>
                    <a:pt x="4091758" y="180000"/>
                    <a:pt x="27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100B31E-68E5-4B6B-7DE2-4077AF2FA637}"/>
                </a:ext>
              </a:extLst>
            </p:cNvPr>
            <p:cNvSpPr/>
            <p:nvPr/>
          </p:nvSpPr>
          <p:spPr>
            <a:xfrm>
              <a:off x="3776564" y="1006990"/>
              <a:ext cx="2325106" cy="2325106"/>
            </a:xfrm>
            <a:custGeom>
              <a:avLst/>
              <a:gdLst>
                <a:gd name="connsiteX0" fmla="*/ 2340000 w 4680000"/>
                <a:gd name="connsiteY0" fmla="*/ 0 h 4680000"/>
                <a:gd name="connsiteX1" fmla="*/ 4680000 w 4680000"/>
                <a:gd name="connsiteY1" fmla="*/ 2340000 h 4680000"/>
                <a:gd name="connsiteX2" fmla="*/ 2340000 w 4680000"/>
                <a:gd name="connsiteY2" fmla="*/ 4680000 h 4680000"/>
                <a:gd name="connsiteX3" fmla="*/ 0 w 4680000"/>
                <a:gd name="connsiteY3" fmla="*/ 2340000 h 4680000"/>
                <a:gd name="connsiteX4" fmla="*/ 2340000 w 4680000"/>
                <a:gd name="connsiteY4" fmla="*/ 0 h 4680000"/>
                <a:gd name="connsiteX5" fmla="*/ 2340000 w 4680000"/>
                <a:gd name="connsiteY5" fmla="*/ 180000 h 4680000"/>
                <a:gd name="connsiteX6" fmla="*/ 180000 w 4680000"/>
                <a:gd name="connsiteY6" fmla="*/ 2340000 h 4680000"/>
                <a:gd name="connsiteX7" fmla="*/ 2340000 w 4680000"/>
                <a:gd name="connsiteY7" fmla="*/ 4500000 h 4680000"/>
                <a:gd name="connsiteX8" fmla="*/ 4500000 w 4680000"/>
                <a:gd name="connsiteY8" fmla="*/ 2340000 h 4680000"/>
                <a:gd name="connsiteX9" fmla="*/ 2340000 w 4680000"/>
                <a:gd name="connsiteY9" fmla="*/ 180000 h 46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0000" h="4680000">
                  <a:moveTo>
                    <a:pt x="2340000" y="0"/>
                  </a:moveTo>
                  <a:cubicBezTo>
                    <a:pt x="3632346" y="0"/>
                    <a:pt x="4680000" y="1047654"/>
                    <a:pt x="4680000" y="2340000"/>
                  </a:cubicBezTo>
                  <a:cubicBezTo>
                    <a:pt x="4680000" y="3632346"/>
                    <a:pt x="3632346" y="4680000"/>
                    <a:pt x="2340000" y="4680000"/>
                  </a:cubicBezTo>
                  <a:cubicBezTo>
                    <a:pt x="1047654" y="4680000"/>
                    <a:pt x="0" y="3632346"/>
                    <a:pt x="0" y="2340000"/>
                  </a:cubicBezTo>
                  <a:cubicBezTo>
                    <a:pt x="0" y="1047654"/>
                    <a:pt x="1047654" y="0"/>
                    <a:pt x="2340000" y="0"/>
                  </a:cubicBezTo>
                  <a:close/>
                  <a:moveTo>
                    <a:pt x="2340000" y="180000"/>
                  </a:moveTo>
                  <a:cubicBezTo>
                    <a:pt x="1147065" y="180000"/>
                    <a:pt x="180000" y="1147065"/>
                    <a:pt x="180000" y="2340000"/>
                  </a:cubicBezTo>
                  <a:cubicBezTo>
                    <a:pt x="180000" y="3532935"/>
                    <a:pt x="1147065" y="4500000"/>
                    <a:pt x="2340000" y="4500000"/>
                  </a:cubicBezTo>
                  <a:cubicBezTo>
                    <a:pt x="3532935" y="4500000"/>
                    <a:pt x="4500000" y="3532935"/>
                    <a:pt x="4500000" y="2340000"/>
                  </a:cubicBezTo>
                  <a:cubicBezTo>
                    <a:pt x="4500000" y="1147065"/>
                    <a:pt x="3532935" y="180000"/>
                    <a:pt x="23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E29BB0E-80A0-6A1E-CEC0-9F421B026C95}"/>
                </a:ext>
              </a:extLst>
            </p:cNvPr>
            <p:cNvSpPr/>
            <p:nvPr/>
          </p:nvSpPr>
          <p:spPr>
            <a:xfrm>
              <a:off x="3955419" y="1185845"/>
              <a:ext cx="1967398" cy="1967398"/>
            </a:xfrm>
            <a:custGeom>
              <a:avLst/>
              <a:gdLst>
                <a:gd name="connsiteX0" fmla="*/ 1980000 w 3960000"/>
                <a:gd name="connsiteY0" fmla="*/ 0 h 3960000"/>
                <a:gd name="connsiteX1" fmla="*/ 3960000 w 3960000"/>
                <a:gd name="connsiteY1" fmla="*/ 1980000 h 3960000"/>
                <a:gd name="connsiteX2" fmla="*/ 1980000 w 3960000"/>
                <a:gd name="connsiteY2" fmla="*/ 3960000 h 3960000"/>
                <a:gd name="connsiteX3" fmla="*/ 0 w 3960000"/>
                <a:gd name="connsiteY3" fmla="*/ 1980000 h 3960000"/>
                <a:gd name="connsiteX4" fmla="*/ 1980000 w 3960000"/>
                <a:gd name="connsiteY4" fmla="*/ 0 h 3960000"/>
                <a:gd name="connsiteX5" fmla="*/ 1980000 w 3960000"/>
                <a:gd name="connsiteY5" fmla="*/ 180000 h 3960000"/>
                <a:gd name="connsiteX6" fmla="*/ 180000 w 3960000"/>
                <a:gd name="connsiteY6" fmla="*/ 1980000 h 3960000"/>
                <a:gd name="connsiteX7" fmla="*/ 1980000 w 3960000"/>
                <a:gd name="connsiteY7" fmla="*/ 3780000 h 3960000"/>
                <a:gd name="connsiteX8" fmla="*/ 3780000 w 3960000"/>
                <a:gd name="connsiteY8" fmla="*/ 1980000 h 3960000"/>
                <a:gd name="connsiteX9" fmla="*/ 1980000 w 3960000"/>
                <a:gd name="connsiteY9" fmla="*/ 18000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60000" h="3960000">
                  <a:moveTo>
                    <a:pt x="1980000" y="0"/>
                  </a:moveTo>
                  <a:cubicBezTo>
                    <a:pt x="3073524" y="0"/>
                    <a:pt x="3960000" y="886476"/>
                    <a:pt x="3960000" y="1980000"/>
                  </a:cubicBezTo>
                  <a:cubicBezTo>
                    <a:pt x="3960000" y="3073524"/>
                    <a:pt x="3073524" y="3960000"/>
                    <a:pt x="1980000" y="3960000"/>
                  </a:cubicBezTo>
                  <a:cubicBezTo>
                    <a:pt x="886476" y="3960000"/>
                    <a:pt x="0" y="3073524"/>
                    <a:pt x="0" y="1980000"/>
                  </a:cubicBezTo>
                  <a:cubicBezTo>
                    <a:pt x="0" y="886476"/>
                    <a:pt x="886476" y="0"/>
                    <a:pt x="1980000" y="0"/>
                  </a:cubicBezTo>
                  <a:close/>
                  <a:moveTo>
                    <a:pt x="1980000" y="180000"/>
                  </a:moveTo>
                  <a:cubicBezTo>
                    <a:pt x="985887" y="180000"/>
                    <a:pt x="180000" y="985887"/>
                    <a:pt x="180000" y="1980000"/>
                  </a:cubicBezTo>
                  <a:cubicBezTo>
                    <a:pt x="180000" y="2974113"/>
                    <a:pt x="985887" y="3780000"/>
                    <a:pt x="1980000" y="3780000"/>
                  </a:cubicBezTo>
                  <a:cubicBezTo>
                    <a:pt x="2974113" y="3780000"/>
                    <a:pt x="3780000" y="2974113"/>
                    <a:pt x="3780000" y="1980000"/>
                  </a:cubicBezTo>
                  <a:cubicBezTo>
                    <a:pt x="3780000" y="985887"/>
                    <a:pt x="2974113" y="180000"/>
                    <a:pt x="1980000" y="18000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79791D5-E605-FD07-DE8B-4F5B5B9001B1}"/>
                </a:ext>
              </a:extLst>
            </p:cNvPr>
            <p:cNvSpPr/>
            <p:nvPr/>
          </p:nvSpPr>
          <p:spPr>
            <a:xfrm>
              <a:off x="4134273" y="1364699"/>
              <a:ext cx="1609689" cy="1609689"/>
            </a:xfrm>
            <a:custGeom>
              <a:avLst/>
              <a:gdLst>
                <a:gd name="connsiteX0" fmla="*/ 1620000 w 3240000"/>
                <a:gd name="connsiteY0" fmla="*/ 0 h 3240000"/>
                <a:gd name="connsiteX1" fmla="*/ 3240000 w 3240000"/>
                <a:gd name="connsiteY1" fmla="*/ 1620000 h 3240000"/>
                <a:gd name="connsiteX2" fmla="*/ 1620000 w 3240000"/>
                <a:gd name="connsiteY2" fmla="*/ 3240000 h 3240000"/>
                <a:gd name="connsiteX3" fmla="*/ 0 w 3240000"/>
                <a:gd name="connsiteY3" fmla="*/ 1620000 h 3240000"/>
                <a:gd name="connsiteX4" fmla="*/ 1620000 w 3240000"/>
                <a:gd name="connsiteY4" fmla="*/ 0 h 3240000"/>
                <a:gd name="connsiteX5" fmla="*/ 1620000 w 3240000"/>
                <a:gd name="connsiteY5" fmla="*/ 180000 h 3240000"/>
                <a:gd name="connsiteX6" fmla="*/ 180000 w 3240000"/>
                <a:gd name="connsiteY6" fmla="*/ 1620000 h 3240000"/>
                <a:gd name="connsiteX7" fmla="*/ 1620000 w 3240000"/>
                <a:gd name="connsiteY7" fmla="*/ 3060000 h 3240000"/>
                <a:gd name="connsiteX8" fmla="*/ 3060000 w 3240000"/>
                <a:gd name="connsiteY8" fmla="*/ 1620000 h 3240000"/>
                <a:gd name="connsiteX9" fmla="*/ 1620000 w 3240000"/>
                <a:gd name="connsiteY9" fmla="*/ 180000 h 3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0000" h="3240000"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  <a:moveTo>
                    <a:pt x="1620000" y="180000"/>
                  </a:moveTo>
                  <a:cubicBezTo>
                    <a:pt x="824710" y="180000"/>
                    <a:pt x="180000" y="824710"/>
                    <a:pt x="180000" y="1620000"/>
                  </a:cubicBezTo>
                  <a:cubicBezTo>
                    <a:pt x="180000" y="2415290"/>
                    <a:pt x="824710" y="3060000"/>
                    <a:pt x="1620000" y="3060000"/>
                  </a:cubicBezTo>
                  <a:cubicBezTo>
                    <a:pt x="2415290" y="3060000"/>
                    <a:pt x="3060000" y="2415290"/>
                    <a:pt x="3060000" y="1620000"/>
                  </a:cubicBezTo>
                  <a:cubicBezTo>
                    <a:pt x="3060000" y="824710"/>
                    <a:pt x="2415290" y="180000"/>
                    <a:pt x="1620000" y="18000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E516BC1-3389-710B-1E1A-0CED05B50AAB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AD023FB-6449-7CC4-9C3C-7C5B6F3418F9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5C6450B-DA43-9776-7B36-6AAF0D3A992F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9ACD310-21A5-34DA-2788-976E445C9DD4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8A91FC7-FC63-8E07-5E8B-FA19F2064E86}"/>
              </a:ext>
            </a:extLst>
          </p:cNvPr>
          <p:cNvGrpSpPr/>
          <p:nvPr/>
        </p:nvGrpSpPr>
        <p:grpSpPr>
          <a:xfrm>
            <a:off x="3644931" y="856308"/>
            <a:ext cx="2626474" cy="2626472"/>
            <a:chOff x="3687137" y="917563"/>
            <a:chExt cx="2503961" cy="2503961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8F5A214-674A-6A85-37E7-5694DE964F0D}"/>
                </a:ext>
              </a:extLst>
            </p:cNvPr>
            <p:cNvSpPr/>
            <p:nvPr/>
          </p:nvSpPr>
          <p:spPr>
            <a:xfrm>
              <a:off x="3687137" y="917563"/>
              <a:ext cx="2503961" cy="2503961"/>
            </a:xfrm>
            <a:custGeom>
              <a:avLst/>
              <a:gdLst>
                <a:gd name="connsiteX0" fmla="*/ 2520000 w 5040000"/>
                <a:gd name="connsiteY0" fmla="*/ 0 h 5040000"/>
                <a:gd name="connsiteX1" fmla="*/ 5040000 w 5040000"/>
                <a:gd name="connsiteY1" fmla="*/ 2520000 h 5040000"/>
                <a:gd name="connsiteX2" fmla="*/ 2520000 w 5040000"/>
                <a:gd name="connsiteY2" fmla="*/ 5040000 h 5040000"/>
                <a:gd name="connsiteX3" fmla="*/ 0 w 5040000"/>
                <a:gd name="connsiteY3" fmla="*/ 2520000 h 5040000"/>
                <a:gd name="connsiteX4" fmla="*/ 2520000 w 5040000"/>
                <a:gd name="connsiteY4" fmla="*/ 0 h 5040000"/>
                <a:gd name="connsiteX5" fmla="*/ 2520000 w 5040000"/>
                <a:gd name="connsiteY5" fmla="*/ 180000 h 5040000"/>
                <a:gd name="connsiteX6" fmla="*/ 180000 w 5040000"/>
                <a:gd name="connsiteY6" fmla="*/ 2520000 h 5040000"/>
                <a:gd name="connsiteX7" fmla="*/ 2520000 w 5040000"/>
                <a:gd name="connsiteY7" fmla="*/ 4860000 h 5040000"/>
                <a:gd name="connsiteX8" fmla="*/ 4860000 w 5040000"/>
                <a:gd name="connsiteY8" fmla="*/ 2520000 h 5040000"/>
                <a:gd name="connsiteX9" fmla="*/ 2520000 w 5040000"/>
                <a:gd name="connsiteY9" fmla="*/ 180000 h 50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40000" h="5040000">
                  <a:moveTo>
                    <a:pt x="2520000" y="0"/>
                  </a:moveTo>
                  <a:cubicBezTo>
                    <a:pt x="3911758" y="0"/>
                    <a:pt x="5040000" y="1128242"/>
                    <a:pt x="5040000" y="2520000"/>
                  </a:cubicBezTo>
                  <a:cubicBezTo>
                    <a:pt x="5040000" y="3911758"/>
                    <a:pt x="3911758" y="5040000"/>
                    <a:pt x="2520000" y="5040000"/>
                  </a:cubicBezTo>
                  <a:cubicBezTo>
                    <a:pt x="1128242" y="5040000"/>
                    <a:pt x="0" y="3911758"/>
                    <a:pt x="0" y="2520000"/>
                  </a:cubicBezTo>
                  <a:cubicBezTo>
                    <a:pt x="0" y="1128242"/>
                    <a:pt x="1128242" y="0"/>
                    <a:pt x="2520000" y="0"/>
                  </a:cubicBezTo>
                  <a:close/>
                  <a:moveTo>
                    <a:pt x="2520000" y="180000"/>
                  </a:moveTo>
                  <a:cubicBezTo>
                    <a:pt x="1227654" y="180000"/>
                    <a:pt x="180000" y="1227654"/>
                    <a:pt x="180000" y="2520000"/>
                  </a:cubicBezTo>
                  <a:cubicBezTo>
                    <a:pt x="180000" y="3812346"/>
                    <a:pt x="1227654" y="4860000"/>
                    <a:pt x="2520000" y="4860000"/>
                  </a:cubicBezTo>
                  <a:cubicBezTo>
                    <a:pt x="3812346" y="4860000"/>
                    <a:pt x="4860000" y="3812346"/>
                    <a:pt x="4860000" y="2520000"/>
                  </a:cubicBezTo>
                  <a:cubicBezTo>
                    <a:pt x="4860000" y="1227654"/>
                    <a:pt x="3812346" y="180000"/>
                    <a:pt x="25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212A05D-CDEF-92FD-7D54-BF8B560C45D2}"/>
                </a:ext>
              </a:extLst>
            </p:cNvPr>
            <p:cNvSpPr/>
            <p:nvPr/>
          </p:nvSpPr>
          <p:spPr>
            <a:xfrm>
              <a:off x="3865992" y="1096418"/>
              <a:ext cx="2146252" cy="2146252"/>
            </a:xfrm>
            <a:custGeom>
              <a:avLst/>
              <a:gdLst>
                <a:gd name="connsiteX0" fmla="*/ 2160000 w 4320000"/>
                <a:gd name="connsiteY0" fmla="*/ 0 h 4320000"/>
                <a:gd name="connsiteX1" fmla="*/ 4320000 w 4320000"/>
                <a:gd name="connsiteY1" fmla="*/ 2160000 h 4320000"/>
                <a:gd name="connsiteX2" fmla="*/ 2160000 w 4320000"/>
                <a:gd name="connsiteY2" fmla="*/ 4320000 h 4320000"/>
                <a:gd name="connsiteX3" fmla="*/ 0 w 4320000"/>
                <a:gd name="connsiteY3" fmla="*/ 2160000 h 4320000"/>
                <a:gd name="connsiteX4" fmla="*/ 2160000 w 4320000"/>
                <a:gd name="connsiteY4" fmla="*/ 0 h 4320000"/>
                <a:gd name="connsiteX5" fmla="*/ 2160000 w 4320000"/>
                <a:gd name="connsiteY5" fmla="*/ 180000 h 4320000"/>
                <a:gd name="connsiteX6" fmla="*/ 180000 w 4320000"/>
                <a:gd name="connsiteY6" fmla="*/ 2160000 h 4320000"/>
                <a:gd name="connsiteX7" fmla="*/ 2160000 w 4320000"/>
                <a:gd name="connsiteY7" fmla="*/ 4140000 h 4320000"/>
                <a:gd name="connsiteX8" fmla="*/ 4140000 w 4320000"/>
                <a:gd name="connsiteY8" fmla="*/ 2160000 h 4320000"/>
                <a:gd name="connsiteX9" fmla="*/ 2160000 w 4320000"/>
                <a:gd name="connsiteY9" fmla="*/ 180000 h 43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20000" h="4320000">
                  <a:moveTo>
                    <a:pt x="2160000" y="0"/>
                  </a:moveTo>
                  <a:cubicBezTo>
                    <a:pt x="3352935" y="0"/>
                    <a:pt x="4320000" y="967065"/>
                    <a:pt x="4320000" y="2160000"/>
                  </a:cubicBezTo>
                  <a:cubicBezTo>
                    <a:pt x="4320000" y="3352935"/>
                    <a:pt x="3352935" y="4320000"/>
                    <a:pt x="2160000" y="4320000"/>
                  </a:cubicBezTo>
                  <a:cubicBezTo>
                    <a:pt x="967065" y="4320000"/>
                    <a:pt x="0" y="3352935"/>
                    <a:pt x="0" y="2160000"/>
                  </a:cubicBezTo>
                  <a:cubicBezTo>
                    <a:pt x="0" y="967065"/>
                    <a:pt x="967065" y="0"/>
                    <a:pt x="2160000" y="0"/>
                  </a:cubicBezTo>
                  <a:close/>
                  <a:moveTo>
                    <a:pt x="2160000" y="180000"/>
                  </a:moveTo>
                  <a:cubicBezTo>
                    <a:pt x="1066476" y="180000"/>
                    <a:pt x="180000" y="1066476"/>
                    <a:pt x="180000" y="2160000"/>
                  </a:cubicBezTo>
                  <a:cubicBezTo>
                    <a:pt x="180000" y="3253524"/>
                    <a:pt x="1066476" y="4140000"/>
                    <a:pt x="2160000" y="4140000"/>
                  </a:cubicBezTo>
                  <a:cubicBezTo>
                    <a:pt x="3253524" y="4140000"/>
                    <a:pt x="4140000" y="3253524"/>
                    <a:pt x="4140000" y="2160000"/>
                  </a:cubicBezTo>
                  <a:cubicBezTo>
                    <a:pt x="4140000" y="1066476"/>
                    <a:pt x="3253524" y="180000"/>
                    <a:pt x="21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7031DCF-E7E8-B7DD-EEDB-74FE95A61055}"/>
                </a:ext>
              </a:extLst>
            </p:cNvPr>
            <p:cNvSpPr/>
            <p:nvPr/>
          </p:nvSpPr>
          <p:spPr>
            <a:xfrm>
              <a:off x="4044846" y="1275272"/>
              <a:ext cx="1788543" cy="1788543"/>
            </a:xfrm>
            <a:custGeom>
              <a:avLst/>
              <a:gdLst>
                <a:gd name="connsiteX0" fmla="*/ 1800000 w 3600000"/>
                <a:gd name="connsiteY0" fmla="*/ 0 h 3600000"/>
                <a:gd name="connsiteX1" fmla="*/ 3600000 w 3600000"/>
                <a:gd name="connsiteY1" fmla="*/ 1800000 h 3600000"/>
                <a:gd name="connsiteX2" fmla="*/ 1800000 w 3600000"/>
                <a:gd name="connsiteY2" fmla="*/ 3600000 h 3600000"/>
                <a:gd name="connsiteX3" fmla="*/ 0 w 3600000"/>
                <a:gd name="connsiteY3" fmla="*/ 1800000 h 3600000"/>
                <a:gd name="connsiteX4" fmla="*/ 1800000 w 3600000"/>
                <a:gd name="connsiteY4" fmla="*/ 0 h 3600000"/>
                <a:gd name="connsiteX5" fmla="*/ 1800000 w 3600000"/>
                <a:gd name="connsiteY5" fmla="*/ 180000 h 3600000"/>
                <a:gd name="connsiteX6" fmla="*/ 180000 w 3600000"/>
                <a:gd name="connsiteY6" fmla="*/ 1800000 h 3600000"/>
                <a:gd name="connsiteX7" fmla="*/ 1800000 w 3600000"/>
                <a:gd name="connsiteY7" fmla="*/ 3420000 h 3600000"/>
                <a:gd name="connsiteX8" fmla="*/ 3420000 w 3600000"/>
                <a:gd name="connsiteY8" fmla="*/ 1800000 h 3600000"/>
                <a:gd name="connsiteX9" fmla="*/ 1800000 w 3600000"/>
                <a:gd name="connsiteY9" fmla="*/ 180000 h 36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0" h="3600000">
                  <a:moveTo>
                    <a:pt x="1800000" y="0"/>
                  </a:moveTo>
                  <a:cubicBezTo>
                    <a:pt x="2794113" y="0"/>
                    <a:pt x="3600000" y="805887"/>
                    <a:pt x="3600000" y="1800000"/>
                  </a:cubicBezTo>
                  <a:cubicBezTo>
                    <a:pt x="3600000" y="2794113"/>
                    <a:pt x="2794113" y="3600000"/>
                    <a:pt x="1800000" y="3600000"/>
                  </a:cubicBezTo>
                  <a:cubicBezTo>
                    <a:pt x="805887" y="3600000"/>
                    <a:pt x="0" y="2794113"/>
                    <a:pt x="0" y="1800000"/>
                  </a:cubicBezTo>
                  <a:cubicBezTo>
                    <a:pt x="0" y="805887"/>
                    <a:pt x="805887" y="0"/>
                    <a:pt x="1800000" y="0"/>
                  </a:cubicBezTo>
                  <a:close/>
                  <a:moveTo>
                    <a:pt x="1800000" y="180000"/>
                  </a:moveTo>
                  <a:cubicBezTo>
                    <a:pt x="905299" y="180000"/>
                    <a:pt x="180000" y="905299"/>
                    <a:pt x="180000" y="1800000"/>
                  </a:cubicBezTo>
                  <a:cubicBezTo>
                    <a:pt x="180000" y="2694701"/>
                    <a:pt x="905299" y="3420000"/>
                    <a:pt x="1800000" y="3420000"/>
                  </a:cubicBezTo>
                  <a:cubicBezTo>
                    <a:pt x="2694701" y="3420000"/>
                    <a:pt x="3420000" y="2694701"/>
                    <a:pt x="3420000" y="1800000"/>
                  </a:cubicBezTo>
                  <a:cubicBezTo>
                    <a:pt x="3420000" y="905299"/>
                    <a:pt x="2694701" y="180000"/>
                    <a:pt x="1800000" y="180000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36A0D52-29AC-8B6C-51B0-4BCA12A36BAF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FE9805E-5891-5E74-1469-8A8FADCB0E40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A60F499-2D5F-0F5E-4241-E6195F9D004D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CA7D888-7D4A-6FCD-6DC6-7FAB846DD544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C30E107-723E-07F8-DA87-4257B7EBC741}"/>
                </a:ext>
              </a:extLst>
            </p:cNvPr>
            <p:cNvSpPr/>
            <p:nvPr/>
          </p:nvSpPr>
          <p:spPr>
            <a:xfrm>
              <a:off x="3776564" y="1006990"/>
              <a:ext cx="2325106" cy="2325106"/>
            </a:xfrm>
            <a:custGeom>
              <a:avLst/>
              <a:gdLst>
                <a:gd name="connsiteX0" fmla="*/ 2340000 w 4680000"/>
                <a:gd name="connsiteY0" fmla="*/ 0 h 4680000"/>
                <a:gd name="connsiteX1" fmla="*/ 4680000 w 4680000"/>
                <a:gd name="connsiteY1" fmla="*/ 2340000 h 4680000"/>
                <a:gd name="connsiteX2" fmla="*/ 2340000 w 4680000"/>
                <a:gd name="connsiteY2" fmla="*/ 4680000 h 4680000"/>
                <a:gd name="connsiteX3" fmla="*/ 0 w 4680000"/>
                <a:gd name="connsiteY3" fmla="*/ 2340000 h 4680000"/>
                <a:gd name="connsiteX4" fmla="*/ 2340000 w 4680000"/>
                <a:gd name="connsiteY4" fmla="*/ 0 h 4680000"/>
                <a:gd name="connsiteX5" fmla="*/ 2340000 w 4680000"/>
                <a:gd name="connsiteY5" fmla="*/ 180000 h 4680000"/>
                <a:gd name="connsiteX6" fmla="*/ 180000 w 4680000"/>
                <a:gd name="connsiteY6" fmla="*/ 2340000 h 4680000"/>
                <a:gd name="connsiteX7" fmla="*/ 2340000 w 4680000"/>
                <a:gd name="connsiteY7" fmla="*/ 4500000 h 4680000"/>
                <a:gd name="connsiteX8" fmla="*/ 4500000 w 4680000"/>
                <a:gd name="connsiteY8" fmla="*/ 2340000 h 4680000"/>
                <a:gd name="connsiteX9" fmla="*/ 2340000 w 4680000"/>
                <a:gd name="connsiteY9" fmla="*/ 180000 h 46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0000" h="4680000">
                  <a:moveTo>
                    <a:pt x="2340000" y="0"/>
                  </a:moveTo>
                  <a:cubicBezTo>
                    <a:pt x="3632346" y="0"/>
                    <a:pt x="4680000" y="1047654"/>
                    <a:pt x="4680000" y="2340000"/>
                  </a:cubicBezTo>
                  <a:cubicBezTo>
                    <a:pt x="4680000" y="3632346"/>
                    <a:pt x="3632346" y="4680000"/>
                    <a:pt x="2340000" y="4680000"/>
                  </a:cubicBezTo>
                  <a:cubicBezTo>
                    <a:pt x="1047654" y="4680000"/>
                    <a:pt x="0" y="3632346"/>
                    <a:pt x="0" y="2340000"/>
                  </a:cubicBezTo>
                  <a:cubicBezTo>
                    <a:pt x="0" y="1047654"/>
                    <a:pt x="1047654" y="0"/>
                    <a:pt x="2340000" y="0"/>
                  </a:cubicBezTo>
                  <a:close/>
                  <a:moveTo>
                    <a:pt x="2340000" y="180000"/>
                  </a:moveTo>
                  <a:cubicBezTo>
                    <a:pt x="1147065" y="180000"/>
                    <a:pt x="180000" y="1147065"/>
                    <a:pt x="180000" y="2340000"/>
                  </a:cubicBezTo>
                  <a:cubicBezTo>
                    <a:pt x="180000" y="3532935"/>
                    <a:pt x="1147065" y="4500000"/>
                    <a:pt x="2340000" y="4500000"/>
                  </a:cubicBezTo>
                  <a:cubicBezTo>
                    <a:pt x="3532935" y="4500000"/>
                    <a:pt x="4500000" y="3532935"/>
                    <a:pt x="4500000" y="2340000"/>
                  </a:cubicBezTo>
                  <a:cubicBezTo>
                    <a:pt x="4500000" y="1147065"/>
                    <a:pt x="3532935" y="180000"/>
                    <a:pt x="23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65B8B95-4CEB-2605-55E9-56E4A6FD75D0}"/>
                </a:ext>
              </a:extLst>
            </p:cNvPr>
            <p:cNvSpPr/>
            <p:nvPr/>
          </p:nvSpPr>
          <p:spPr>
            <a:xfrm>
              <a:off x="3955419" y="1185845"/>
              <a:ext cx="1967398" cy="1967398"/>
            </a:xfrm>
            <a:custGeom>
              <a:avLst/>
              <a:gdLst>
                <a:gd name="connsiteX0" fmla="*/ 1980000 w 3960000"/>
                <a:gd name="connsiteY0" fmla="*/ 0 h 3960000"/>
                <a:gd name="connsiteX1" fmla="*/ 3960000 w 3960000"/>
                <a:gd name="connsiteY1" fmla="*/ 1980000 h 3960000"/>
                <a:gd name="connsiteX2" fmla="*/ 1980000 w 3960000"/>
                <a:gd name="connsiteY2" fmla="*/ 3960000 h 3960000"/>
                <a:gd name="connsiteX3" fmla="*/ 0 w 3960000"/>
                <a:gd name="connsiteY3" fmla="*/ 1980000 h 3960000"/>
                <a:gd name="connsiteX4" fmla="*/ 1980000 w 3960000"/>
                <a:gd name="connsiteY4" fmla="*/ 0 h 3960000"/>
                <a:gd name="connsiteX5" fmla="*/ 1980000 w 3960000"/>
                <a:gd name="connsiteY5" fmla="*/ 180000 h 3960000"/>
                <a:gd name="connsiteX6" fmla="*/ 180000 w 3960000"/>
                <a:gd name="connsiteY6" fmla="*/ 1980000 h 3960000"/>
                <a:gd name="connsiteX7" fmla="*/ 1980000 w 3960000"/>
                <a:gd name="connsiteY7" fmla="*/ 3780000 h 3960000"/>
                <a:gd name="connsiteX8" fmla="*/ 3780000 w 3960000"/>
                <a:gd name="connsiteY8" fmla="*/ 1980000 h 3960000"/>
                <a:gd name="connsiteX9" fmla="*/ 1980000 w 3960000"/>
                <a:gd name="connsiteY9" fmla="*/ 18000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60000" h="3960000">
                  <a:moveTo>
                    <a:pt x="1980000" y="0"/>
                  </a:moveTo>
                  <a:cubicBezTo>
                    <a:pt x="3073524" y="0"/>
                    <a:pt x="3960000" y="886476"/>
                    <a:pt x="3960000" y="1980000"/>
                  </a:cubicBezTo>
                  <a:cubicBezTo>
                    <a:pt x="3960000" y="3073524"/>
                    <a:pt x="3073524" y="3960000"/>
                    <a:pt x="1980000" y="3960000"/>
                  </a:cubicBezTo>
                  <a:cubicBezTo>
                    <a:pt x="886476" y="3960000"/>
                    <a:pt x="0" y="3073524"/>
                    <a:pt x="0" y="1980000"/>
                  </a:cubicBezTo>
                  <a:cubicBezTo>
                    <a:pt x="0" y="886476"/>
                    <a:pt x="886476" y="0"/>
                    <a:pt x="1980000" y="0"/>
                  </a:cubicBezTo>
                  <a:close/>
                  <a:moveTo>
                    <a:pt x="1980000" y="180000"/>
                  </a:moveTo>
                  <a:cubicBezTo>
                    <a:pt x="985887" y="180000"/>
                    <a:pt x="180000" y="985887"/>
                    <a:pt x="180000" y="1980000"/>
                  </a:cubicBezTo>
                  <a:cubicBezTo>
                    <a:pt x="180000" y="2974113"/>
                    <a:pt x="985887" y="3780000"/>
                    <a:pt x="1980000" y="3780000"/>
                  </a:cubicBezTo>
                  <a:cubicBezTo>
                    <a:pt x="2974113" y="3780000"/>
                    <a:pt x="3780000" y="2974113"/>
                    <a:pt x="3780000" y="1980000"/>
                  </a:cubicBezTo>
                  <a:cubicBezTo>
                    <a:pt x="3780000" y="985887"/>
                    <a:pt x="2974113" y="180000"/>
                    <a:pt x="1980000" y="18000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6BB3001-D883-4D21-C431-963589017947}"/>
                </a:ext>
              </a:extLst>
            </p:cNvPr>
            <p:cNvSpPr/>
            <p:nvPr/>
          </p:nvSpPr>
          <p:spPr>
            <a:xfrm>
              <a:off x="4134273" y="1364699"/>
              <a:ext cx="1609689" cy="1609689"/>
            </a:xfrm>
            <a:custGeom>
              <a:avLst/>
              <a:gdLst>
                <a:gd name="connsiteX0" fmla="*/ 1620000 w 3240000"/>
                <a:gd name="connsiteY0" fmla="*/ 0 h 3240000"/>
                <a:gd name="connsiteX1" fmla="*/ 3240000 w 3240000"/>
                <a:gd name="connsiteY1" fmla="*/ 1620000 h 3240000"/>
                <a:gd name="connsiteX2" fmla="*/ 1620000 w 3240000"/>
                <a:gd name="connsiteY2" fmla="*/ 3240000 h 3240000"/>
                <a:gd name="connsiteX3" fmla="*/ 0 w 3240000"/>
                <a:gd name="connsiteY3" fmla="*/ 1620000 h 3240000"/>
                <a:gd name="connsiteX4" fmla="*/ 1620000 w 3240000"/>
                <a:gd name="connsiteY4" fmla="*/ 0 h 3240000"/>
                <a:gd name="connsiteX5" fmla="*/ 1620000 w 3240000"/>
                <a:gd name="connsiteY5" fmla="*/ 180000 h 3240000"/>
                <a:gd name="connsiteX6" fmla="*/ 180000 w 3240000"/>
                <a:gd name="connsiteY6" fmla="*/ 1620000 h 3240000"/>
                <a:gd name="connsiteX7" fmla="*/ 1620000 w 3240000"/>
                <a:gd name="connsiteY7" fmla="*/ 3060000 h 3240000"/>
                <a:gd name="connsiteX8" fmla="*/ 3060000 w 3240000"/>
                <a:gd name="connsiteY8" fmla="*/ 1620000 h 3240000"/>
                <a:gd name="connsiteX9" fmla="*/ 1620000 w 3240000"/>
                <a:gd name="connsiteY9" fmla="*/ 180000 h 3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0000" h="3240000"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  <a:moveTo>
                    <a:pt x="1620000" y="180000"/>
                  </a:moveTo>
                  <a:cubicBezTo>
                    <a:pt x="824710" y="180000"/>
                    <a:pt x="180000" y="824710"/>
                    <a:pt x="180000" y="1620000"/>
                  </a:cubicBezTo>
                  <a:cubicBezTo>
                    <a:pt x="180000" y="2415290"/>
                    <a:pt x="824710" y="3060000"/>
                    <a:pt x="1620000" y="3060000"/>
                  </a:cubicBezTo>
                  <a:cubicBezTo>
                    <a:pt x="2415290" y="3060000"/>
                    <a:pt x="3060000" y="2415290"/>
                    <a:pt x="3060000" y="1620000"/>
                  </a:cubicBezTo>
                  <a:cubicBezTo>
                    <a:pt x="3060000" y="824710"/>
                    <a:pt x="2415290" y="180000"/>
                    <a:pt x="1620000" y="18000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9037D5D-B111-2972-DC90-A66B6B9D042A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6AD543E-4C22-8877-4900-4A5D48292A44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B6967AD8-A69C-FD92-7A2A-81A8A7B37548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CAE7C9A-DCAC-F736-C228-DE250C670477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211C5B6-FBEF-40EB-76E6-27E8C4FC1CE8}"/>
              </a:ext>
            </a:extLst>
          </p:cNvPr>
          <p:cNvGrpSpPr/>
          <p:nvPr/>
        </p:nvGrpSpPr>
        <p:grpSpPr>
          <a:xfrm>
            <a:off x="6591091" y="837017"/>
            <a:ext cx="2665052" cy="2665052"/>
            <a:chOff x="3776564" y="1006990"/>
            <a:chExt cx="2325106" cy="2325106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B3E68E9-A5BD-20A8-BFBB-CCEE8BE139D7}"/>
                </a:ext>
              </a:extLst>
            </p:cNvPr>
            <p:cNvSpPr/>
            <p:nvPr/>
          </p:nvSpPr>
          <p:spPr>
            <a:xfrm>
              <a:off x="3865992" y="1096418"/>
              <a:ext cx="2146252" cy="2146252"/>
            </a:xfrm>
            <a:custGeom>
              <a:avLst/>
              <a:gdLst>
                <a:gd name="connsiteX0" fmla="*/ 2160000 w 4320000"/>
                <a:gd name="connsiteY0" fmla="*/ 0 h 4320000"/>
                <a:gd name="connsiteX1" fmla="*/ 4320000 w 4320000"/>
                <a:gd name="connsiteY1" fmla="*/ 2160000 h 4320000"/>
                <a:gd name="connsiteX2" fmla="*/ 2160000 w 4320000"/>
                <a:gd name="connsiteY2" fmla="*/ 4320000 h 4320000"/>
                <a:gd name="connsiteX3" fmla="*/ 0 w 4320000"/>
                <a:gd name="connsiteY3" fmla="*/ 2160000 h 4320000"/>
                <a:gd name="connsiteX4" fmla="*/ 2160000 w 4320000"/>
                <a:gd name="connsiteY4" fmla="*/ 0 h 4320000"/>
                <a:gd name="connsiteX5" fmla="*/ 2160000 w 4320000"/>
                <a:gd name="connsiteY5" fmla="*/ 180000 h 4320000"/>
                <a:gd name="connsiteX6" fmla="*/ 180000 w 4320000"/>
                <a:gd name="connsiteY6" fmla="*/ 2160000 h 4320000"/>
                <a:gd name="connsiteX7" fmla="*/ 2160000 w 4320000"/>
                <a:gd name="connsiteY7" fmla="*/ 4140000 h 4320000"/>
                <a:gd name="connsiteX8" fmla="*/ 4140000 w 4320000"/>
                <a:gd name="connsiteY8" fmla="*/ 2160000 h 4320000"/>
                <a:gd name="connsiteX9" fmla="*/ 2160000 w 4320000"/>
                <a:gd name="connsiteY9" fmla="*/ 180000 h 43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20000" h="4320000">
                  <a:moveTo>
                    <a:pt x="2160000" y="0"/>
                  </a:moveTo>
                  <a:cubicBezTo>
                    <a:pt x="3352935" y="0"/>
                    <a:pt x="4320000" y="967065"/>
                    <a:pt x="4320000" y="2160000"/>
                  </a:cubicBezTo>
                  <a:cubicBezTo>
                    <a:pt x="4320000" y="3352935"/>
                    <a:pt x="3352935" y="4320000"/>
                    <a:pt x="2160000" y="4320000"/>
                  </a:cubicBezTo>
                  <a:cubicBezTo>
                    <a:pt x="967065" y="4320000"/>
                    <a:pt x="0" y="3352935"/>
                    <a:pt x="0" y="2160000"/>
                  </a:cubicBezTo>
                  <a:cubicBezTo>
                    <a:pt x="0" y="967065"/>
                    <a:pt x="967065" y="0"/>
                    <a:pt x="2160000" y="0"/>
                  </a:cubicBezTo>
                  <a:close/>
                  <a:moveTo>
                    <a:pt x="2160000" y="180000"/>
                  </a:moveTo>
                  <a:cubicBezTo>
                    <a:pt x="1066476" y="180000"/>
                    <a:pt x="180000" y="1066476"/>
                    <a:pt x="180000" y="2160000"/>
                  </a:cubicBezTo>
                  <a:cubicBezTo>
                    <a:pt x="180000" y="3253524"/>
                    <a:pt x="1066476" y="4140000"/>
                    <a:pt x="2160000" y="4140000"/>
                  </a:cubicBezTo>
                  <a:cubicBezTo>
                    <a:pt x="3253524" y="4140000"/>
                    <a:pt x="4140000" y="3253524"/>
                    <a:pt x="4140000" y="2160000"/>
                  </a:cubicBezTo>
                  <a:cubicBezTo>
                    <a:pt x="4140000" y="1066476"/>
                    <a:pt x="3253524" y="180000"/>
                    <a:pt x="21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6FD245B-D002-C9A1-BD4F-22A5C81C57A2}"/>
                </a:ext>
              </a:extLst>
            </p:cNvPr>
            <p:cNvSpPr/>
            <p:nvPr/>
          </p:nvSpPr>
          <p:spPr>
            <a:xfrm>
              <a:off x="4044846" y="1275272"/>
              <a:ext cx="1788543" cy="1788543"/>
            </a:xfrm>
            <a:custGeom>
              <a:avLst/>
              <a:gdLst>
                <a:gd name="connsiteX0" fmla="*/ 1800000 w 3600000"/>
                <a:gd name="connsiteY0" fmla="*/ 0 h 3600000"/>
                <a:gd name="connsiteX1" fmla="*/ 3600000 w 3600000"/>
                <a:gd name="connsiteY1" fmla="*/ 1800000 h 3600000"/>
                <a:gd name="connsiteX2" fmla="*/ 1800000 w 3600000"/>
                <a:gd name="connsiteY2" fmla="*/ 3600000 h 3600000"/>
                <a:gd name="connsiteX3" fmla="*/ 0 w 3600000"/>
                <a:gd name="connsiteY3" fmla="*/ 1800000 h 3600000"/>
                <a:gd name="connsiteX4" fmla="*/ 1800000 w 3600000"/>
                <a:gd name="connsiteY4" fmla="*/ 0 h 3600000"/>
                <a:gd name="connsiteX5" fmla="*/ 1800000 w 3600000"/>
                <a:gd name="connsiteY5" fmla="*/ 180000 h 3600000"/>
                <a:gd name="connsiteX6" fmla="*/ 180000 w 3600000"/>
                <a:gd name="connsiteY6" fmla="*/ 1800000 h 3600000"/>
                <a:gd name="connsiteX7" fmla="*/ 1800000 w 3600000"/>
                <a:gd name="connsiteY7" fmla="*/ 3420000 h 3600000"/>
                <a:gd name="connsiteX8" fmla="*/ 3420000 w 3600000"/>
                <a:gd name="connsiteY8" fmla="*/ 1800000 h 3600000"/>
                <a:gd name="connsiteX9" fmla="*/ 1800000 w 3600000"/>
                <a:gd name="connsiteY9" fmla="*/ 180000 h 36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0" h="3600000">
                  <a:moveTo>
                    <a:pt x="1800000" y="0"/>
                  </a:moveTo>
                  <a:cubicBezTo>
                    <a:pt x="2794113" y="0"/>
                    <a:pt x="3600000" y="805887"/>
                    <a:pt x="3600000" y="1800000"/>
                  </a:cubicBezTo>
                  <a:cubicBezTo>
                    <a:pt x="3600000" y="2794113"/>
                    <a:pt x="2794113" y="3600000"/>
                    <a:pt x="1800000" y="3600000"/>
                  </a:cubicBezTo>
                  <a:cubicBezTo>
                    <a:pt x="805887" y="3600000"/>
                    <a:pt x="0" y="2794113"/>
                    <a:pt x="0" y="1800000"/>
                  </a:cubicBezTo>
                  <a:cubicBezTo>
                    <a:pt x="0" y="805887"/>
                    <a:pt x="805887" y="0"/>
                    <a:pt x="1800000" y="0"/>
                  </a:cubicBezTo>
                  <a:close/>
                  <a:moveTo>
                    <a:pt x="1800000" y="180000"/>
                  </a:moveTo>
                  <a:cubicBezTo>
                    <a:pt x="905299" y="180000"/>
                    <a:pt x="180000" y="905299"/>
                    <a:pt x="180000" y="1800000"/>
                  </a:cubicBezTo>
                  <a:cubicBezTo>
                    <a:pt x="180000" y="2694701"/>
                    <a:pt x="905299" y="3420000"/>
                    <a:pt x="1800000" y="3420000"/>
                  </a:cubicBezTo>
                  <a:cubicBezTo>
                    <a:pt x="2694701" y="3420000"/>
                    <a:pt x="3420000" y="2694701"/>
                    <a:pt x="3420000" y="1800000"/>
                  </a:cubicBezTo>
                  <a:cubicBezTo>
                    <a:pt x="3420000" y="905299"/>
                    <a:pt x="2694701" y="180000"/>
                    <a:pt x="1800000" y="180000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616923F-19DA-0567-A5E5-BB82B5001603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AB04E83-D29F-CE00-428F-062737E40D61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9435EB0-4CD2-1288-61CA-ED21A8378147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9C45D74-185C-33E6-65BA-EA996ED518B7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B0F4B7D-F536-B5D9-4714-4BBA102234A2}"/>
                </a:ext>
              </a:extLst>
            </p:cNvPr>
            <p:cNvSpPr/>
            <p:nvPr/>
          </p:nvSpPr>
          <p:spPr>
            <a:xfrm>
              <a:off x="3776564" y="1006990"/>
              <a:ext cx="2325106" cy="2325106"/>
            </a:xfrm>
            <a:custGeom>
              <a:avLst/>
              <a:gdLst>
                <a:gd name="connsiteX0" fmla="*/ 2340000 w 4680000"/>
                <a:gd name="connsiteY0" fmla="*/ 0 h 4680000"/>
                <a:gd name="connsiteX1" fmla="*/ 4680000 w 4680000"/>
                <a:gd name="connsiteY1" fmla="*/ 2340000 h 4680000"/>
                <a:gd name="connsiteX2" fmla="*/ 2340000 w 4680000"/>
                <a:gd name="connsiteY2" fmla="*/ 4680000 h 4680000"/>
                <a:gd name="connsiteX3" fmla="*/ 0 w 4680000"/>
                <a:gd name="connsiteY3" fmla="*/ 2340000 h 4680000"/>
                <a:gd name="connsiteX4" fmla="*/ 2340000 w 4680000"/>
                <a:gd name="connsiteY4" fmla="*/ 0 h 4680000"/>
                <a:gd name="connsiteX5" fmla="*/ 2340000 w 4680000"/>
                <a:gd name="connsiteY5" fmla="*/ 180000 h 4680000"/>
                <a:gd name="connsiteX6" fmla="*/ 180000 w 4680000"/>
                <a:gd name="connsiteY6" fmla="*/ 2340000 h 4680000"/>
                <a:gd name="connsiteX7" fmla="*/ 2340000 w 4680000"/>
                <a:gd name="connsiteY7" fmla="*/ 4500000 h 4680000"/>
                <a:gd name="connsiteX8" fmla="*/ 4500000 w 4680000"/>
                <a:gd name="connsiteY8" fmla="*/ 2340000 h 4680000"/>
                <a:gd name="connsiteX9" fmla="*/ 2340000 w 4680000"/>
                <a:gd name="connsiteY9" fmla="*/ 180000 h 46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80000" h="4680000">
                  <a:moveTo>
                    <a:pt x="2340000" y="0"/>
                  </a:moveTo>
                  <a:cubicBezTo>
                    <a:pt x="3632346" y="0"/>
                    <a:pt x="4680000" y="1047654"/>
                    <a:pt x="4680000" y="2340000"/>
                  </a:cubicBezTo>
                  <a:cubicBezTo>
                    <a:pt x="4680000" y="3632346"/>
                    <a:pt x="3632346" y="4680000"/>
                    <a:pt x="2340000" y="4680000"/>
                  </a:cubicBezTo>
                  <a:cubicBezTo>
                    <a:pt x="1047654" y="4680000"/>
                    <a:pt x="0" y="3632346"/>
                    <a:pt x="0" y="2340000"/>
                  </a:cubicBezTo>
                  <a:cubicBezTo>
                    <a:pt x="0" y="1047654"/>
                    <a:pt x="1047654" y="0"/>
                    <a:pt x="2340000" y="0"/>
                  </a:cubicBezTo>
                  <a:close/>
                  <a:moveTo>
                    <a:pt x="2340000" y="180000"/>
                  </a:moveTo>
                  <a:cubicBezTo>
                    <a:pt x="1147065" y="180000"/>
                    <a:pt x="180000" y="1147065"/>
                    <a:pt x="180000" y="2340000"/>
                  </a:cubicBezTo>
                  <a:cubicBezTo>
                    <a:pt x="180000" y="3532935"/>
                    <a:pt x="1147065" y="4500000"/>
                    <a:pt x="2340000" y="4500000"/>
                  </a:cubicBezTo>
                  <a:cubicBezTo>
                    <a:pt x="3532935" y="4500000"/>
                    <a:pt x="4500000" y="3532935"/>
                    <a:pt x="4500000" y="2340000"/>
                  </a:cubicBezTo>
                  <a:cubicBezTo>
                    <a:pt x="4500000" y="1147065"/>
                    <a:pt x="3532935" y="180000"/>
                    <a:pt x="23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2A6564DA-72E1-707F-00A3-069B0B31BAEE}"/>
                </a:ext>
              </a:extLst>
            </p:cNvPr>
            <p:cNvSpPr/>
            <p:nvPr/>
          </p:nvSpPr>
          <p:spPr>
            <a:xfrm>
              <a:off x="3955419" y="1185845"/>
              <a:ext cx="1967398" cy="1967398"/>
            </a:xfrm>
            <a:custGeom>
              <a:avLst/>
              <a:gdLst>
                <a:gd name="connsiteX0" fmla="*/ 1980000 w 3960000"/>
                <a:gd name="connsiteY0" fmla="*/ 0 h 3960000"/>
                <a:gd name="connsiteX1" fmla="*/ 3960000 w 3960000"/>
                <a:gd name="connsiteY1" fmla="*/ 1980000 h 3960000"/>
                <a:gd name="connsiteX2" fmla="*/ 1980000 w 3960000"/>
                <a:gd name="connsiteY2" fmla="*/ 3960000 h 3960000"/>
                <a:gd name="connsiteX3" fmla="*/ 0 w 3960000"/>
                <a:gd name="connsiteY3" fmla="*/ 1980000 h 3960000"/>
                <a:gd name="connsiteX4" fmla="*/ 1980000 w 3960000"/>
                <a:gd name="connsiteY4" fmla="*/ 0 h 3960000"/>
                <a:gd name="connsiteX5" fmla="*/ 1980000 w 3960000"/>
                <a:gd name="connsiteY5" fmla="*/ 180000 h 3960000"/>
                <a:gd name="connsiteX6" fmla="*/ 180000 w 3960000"/>
                <a:gd name="connsiteY6" fmla="*/ 1980000 h 3960000"/>
                <a:gd name="connsiteX7" fmla="*/ 1980000 w 3960000"/>
                <a:gd name="connsiteY7" fmla="*/ 3780000 h 3960000"/>
                <a:gd name="connsiteX8" fmla="*/ 3780000 w 3960000"/>
                <a:gd name="connsiteY8" fmla="*/ 1980000 h 3960000"/>
                <a:gd name="connsiteX9" fmla="*/ 1980000 w 3960000"/>
                <a:gd name="connsiteY9" fmla="*/ 18000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60000" h="3960000">
                  <a:moveTo>
                    <a:pt x="1980000" y="0"/>
                  </a:moveTo>
                  <a:cubicBezTo>
                    <a:pt x="3073524" y="0"/>
                    <a:pt x="3960000" y="886476"/>
                    <a:pt x="3960000" y="1980000"/>
                  </a:cubicBezTo>
                  <a:cubicBezTo>
                    <a:pt x="3960000" y="3073524"/>
                    <a:pt x="3073524" y="3960000"/>
                    <a:pt x="1980000" y="3960000"/>
                  </a:cubicBezTo>
                  <a:cubicBezTo>
                    <a:pt x="886476" y="3960000"/>
                    <a:pt x="0" y="3073524"/>
                    <a:pt x="0" y="1980000"/>
                  </a:cubicBezTo>
                  <a:cubicBezTo>
                    <a:pt x="0" y="886476"/>
                    <a:pt x="886476" y="0"/>
                    <a:pt x="1980000" y="0"/>
                  </a:cubicBezTo>
                  <a:close/>
                  <a:moveTo>
                    <a:pt x="1980000" y="180000"/>
                  </a:moveTo>
                  <a:cubicBezTo>
                    <a:pt x="985887" y="180000"/>
                    <a:pt x="180000" y="985887"/>
                    <a:pt x="180000" y="1980000"/>
                  </a:cubicBezTo>
                  <a:cubicBezTo>
                    <a:pt x="180000" y="2974113"/>
                    <a:pt x="985887" y="3780000"/>
                    <a:pt x="1980000" y="3780000"/>
                  </a:cubicBezTo>
                  <a:cubicBezTo>
                    <a:pt x="2974113" y="3780000"/>
                    <a:pt x="3780000" y="2974113"/>
                    <a:pt x="3780000" y="1980000"/>
                  </a:cubicBezTo>
                  <a:cubicBezTo>
                    <a:pt x="3780000" y="985887"/>
                    <a:pt x="2974113" y="180000"/>
                    <a:pt x="1980000" y="18000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E1EEB3B-D97E-6D12-755E-DF27C65F3D63}"/>
                </a:ext>
              </a:extLst>
            </p:cNvPr>
            <p:cNvSpPr/>
            <p:nvPr/>
          </p:nvSpPr>
          <p:spPr>
            <a:xfrm>
              <a:off x="4134273" y="1364699"/>
              <a:ext cx="1609689" cy="1609689"/>
            </a:xfrm>
            <a:custGeom>
              <a:avLst/>
              <a:gdLst>
                <a:gd name="connsiteX0" fmla="*/ 1620000 w 3240000"/>
                <a:gd name="connsiteY0" fmla="*/ 0 h 3240000"/>
                <a:gd name="connsiteX1" fmla="*/ 3240000 w 3240000"/>
                <a:gd name="connsiteY1" fmla="*/ 1620000 h 3240000"/>
                <a:gd name="connsiteX2" fmla="*/ 1620000 w 3240000"/>
                <a:gd name="connsiteY2" fmla="*/ 3240000 h 3240000"/>
                <a:gd name="connsiteX3" fmla="*/ 0 w 3240000"/>
                <a:gd name="connsiteY3" fmla="*/ 1620000 h 3240000"/>
                <a:gd name="connsiteX4" fmla="*/ 1620000 w 3240000"/>
                <a:gd name="connsiteY4" fmla="*/ 0 h 3240000"/>
                <a:gd name="connsiteX5" fmla="*/ 1620000 w 3240000"/>
                <a:gd name="connsiteY5" fmla="*/ 180000 h 3240000"/>
                <a:gd name="connsiteX6" fmla="*/ 180000 w 3240000"/>
                <a:gd name="connsiteY6" fmla="*/ 1620000 h 3240000"/>
                <a:gd name="connsiteX7" fmla="*/ 1620000 w 3240000"/>
                <a:gd name="connsiteY7" fmla="*/ 3060000 h 3240000"/>
                <a:gd name="connsiteX8" fmla="*/ 3060000 w 3240000"/>
                <a:gd name="connsiteY8" fmla="*/ 1620000 h 3240000"/>
                <a:gd name="connsiteX9" fmla="*/ 1620000 w 3240000"/>
                <a:gd name="connsiteY9" fmla="*/ 180000 h 3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0000" h="3240000"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  <a:moveTo>
                    <a:pt x="1620000" y="180000"/>
                  </a:moveTo>
                  <a:cubicBezTo>
                    <a:pt x="824710" y="180000"/>
                    <a:pt x="180000" y="824710"/>
                    <a:pt x="180000" y="1620000"/>
                  </a:cubicBezTo>
                  <a:cubicBezTo>
                    <a:pt x="180000" y="2415290"/>
                    <a:pt x="824710" y="3060000"/>
                    <a:pt x="1620000" y="3060000"/>
                  </a:cubicBezTo>
                  <a:cubicBezTo>
                    <a:pt x="2415290" y="3060000"/>
                    <a:pt x="3060000" y="2415290"/>
                    <a:pt x="3060000" y="1620000"/>
                  </a:cubicBezTo>
                  <a:cubicBezTo>
                    <a:pt x="3060000" y="824710"/>
                    <a:pt x="2415290" y="180000"/>
                    <a:pt x="1620000" y="18000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1EDDCD5-34BD-82C3-D1FC-EB14A86523C9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5A2E6BB8-2773-001F-C77F-D1F9C4E8F15E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958348F-D9E3-E193-DA6F-6DC7CEB9F7B4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AA1552C-656F-C495-90C5-07B3C8AB5CFF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C42C75CC-F5E9-4D4C-7A7A-34498796555F}"/>
              </a:ext>
            </a:extLst>
          </p:cNvPr>
          <p:cNvGrpSpPr/>
          <p:nvPr/>
        </p:nvGrpSpPr>
        <p:grpSpPr>
          <a:xfrm>
            <a:off x="667861" y="3749991"/>
            <a:ext cx="2687814" cy="2687814"/>
            <a:chOff x="3865992" y="1096418"/>
            <a:chExt cx="2146252" cy="2146252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9E54FCE-CD01-8544-8512-1319B0755467}"/>
                </a:ext>
              </a:extLst>
            </p:cNvPr>
            <p:cNvSpPr/>
            <p:nvPr/>
          </p:nvSpPr>
          <p:spPr>
            <a:xfrm>
              <a:off x="3865992" y="1096418"/>
              <a:ext cx="2146252" cy="2146252"/>
            </a:xfrm>
            <a:custGeom>
              <a:avLst/>
              <a:gdLst>
                <a:gd name="connsiteX0" fmla="*/ 2160000 w 4320000"/>
                <a:gd name="connsiteY0" fmla="*/ 0 h 4320000"/>
                <a:gd name="connsiteX1" fmla="*/ 4320000 w 4320000"/>
                <a:gd name="connsiteY1" fmla="*/ 2160000 h 4320000"/>
                <a:gd name="connsiteX2" fmla="*/ 2160000 w 4320000"/>
                <a:gd name="connsiteY2" fmla="*/ 4320000 h 4320000"/>
                <a:gd name="connsiteX3" fmla="*/ 0 w 4320000"/>
                <a:gd name="connsiteY3" fmla="*/ 2160000 h 4320000"/>
                <a:gd name="connsiteX4" fmla="*/ 2160000 w 4320000"/>
                <a:gd name="connsiteY4" fmla="*/ 0 h 4320000"/>
                <a:gd name="connsiteX5" fmla="*/ 2160000 w 4320000"/>
                <a:gd name="connsiteY5" fmla="*/ 180000 h 4320000"/>
                <a:gd name="connsiteX6" fmla="*/ 180000 w 4320000"/>
                <a:gd name="connsiteY6" fmla="*/ 2160000 h 4320000"/>
                <a:gd name="connsiteX7" fmla="*/ 2160000 w 4320000"/>
                <a:gd name="connsiteY7" fmla="*/ 4140000 h 4320000"/>
                <a:gd name="connsiteX8" fmla="*/ 4140000 w 4320000"/>
                <a:gd name="connsiteY8" fmla="*/ 2160000 h 4320000"/>
                <a:gd name="connsiteX9" fmla="*/ 2160000 w 4320000"/>
                <a:gd name="connsiteY9" fmla="*/ 180000 h 43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20000" h="4320000">
                  <a:moveTo>
                    <a:pt x="2160000" y="0"/>
                  </a:moveTo>
                  <a:cubicBezTo>
                    <a:pt x="3352935" y="0"/>
                    <a:pt x="4320000" y="967065"/>
                    <a:pt x="4320000" y="2160000"/>
                  </a:cubicBezTo>
                  <a:cubicBezTo>
                    <a:pt x="4320000" y="3352935"/>
                    <a:pt x="3352935" y="4320000"/>
                    <a:pt x="2160000" y="4320000"/>
                  </a:cubicBezTo>
                  <a:cubicBezTo>
                    <a:pt x="967065" y="4320000"/>
                    <a:pt x="0" y="3352935"/>
                    <a:pt x="0" y="2160000"/>
                  </a:cubicBezTo>
                  <a:cubicBezTo>
                    <a:pt x="0" y="967065"/>
                    <a:pt x="967065" y="0"/>
                    <a:pt x="2160000" y="0"/>
                  </a:cubicBezTo>
                  <a:close/>
                  <a:moveTo>
                    <a:pt x="2160000" y="180000"/>
                  </a:moveTo>
                  <a:cubicBezTo>
                    <a:pt x="1066476" y="180000"/>
                    <a:pt x="180000" y="1066476"/>
                    <a:pt x="180000" y="2160000"/>
                  </a:cubicBezTo>
                  <a:cubicBezTo>
                    <a:pt x="180000" y="3253524"/>
                    <a:pt x="1066476" y="4140000"/>
                    <a:pt x="2160000" y="4140000"/>
                  </a:cubicBezTo>
                  <a:cubicBezTo>
                    <a:pt x="3253524" y="4140000"/>
                    <a:pt x="4140000" y="3253524"/>
                    <a:pt x="4140000" y="2160000"/>
                  </a:cubicBezTo>
                  <a:cubicBezTo>
                    <a:pt x="4140000" y="1066476"/>
                    <a:pt x="3253524" y="180000"/>
                    <a:pt x="21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0EE886E-EC67-4E72-F27C-DCE91FD53FDD}"/>
                </a:ext>
              </a:extLst>
            </p:cNvPr>
            <p:cNvSpPr/>
            <p:nvPr/>
          </p:nvSpPr>
          <p:spPr>
            <a:xfrm>
              <a:off x="4044846" y="1275272"/>
              <a:ext cx="1788543" cy="1788543"/>
            </a:xfrm>
            <a:custGeom>
              <a:avLst/>
              <a:gdLst>
                <a:gd name="connsiteX0" fmla="*/ 1800000 w 3600000"/>
                <a:gd name="connsiteY0" fmla="*/ 0 h 3600000"/>
                <a:gd name="connsiteX1" fmla="*/ 3600000 w 3600000"/>
                <a:gd name="connsiteY1" fmla="*/ 1800000 h 3600000"/>
                <a:gd name="connsiteX2" fmla="*/ 1800000 w 3600000"/>
                <a:gd name="connsiteY2" fmla="*/ 3600000 h 3600000"/>
                <a:gd name="connsiteX3" fmla="*/ 0 w 3600000"/>
                <a:gd name="connsiteY3" fmla="*/ 1800000 h 3600000"/>
                <a:gd name="connsiteX4" fmla="*/ 1800000 w 3600000"/>
                <a:gd name="connsiteY4" fmla="*/ 0 h 3600000"/>
                <a:gd name="connsiteX5" fmla="*/ 1800000 w 3600000"/>
                <a:gd name="connsiteY5" fmla="*/ 180000 h 3600000"/>
                <a:gd name="connsiteX6" fmla="*/ 180000 w 3600000"/>
                <a:gd name="connsiteY6" fmla="*/ 1800000 h 3600000"/>
                <a:gd name="connsiteX7" fmla="*/ 1800000 w 3600000"/>
                <a:gd name="connsiteY7" fmla="*/ 3420000 h 3600000"/>
                <a:gd name="connsiteX8" fmla="*/ 3420000 w 3600000"/>
                <a:gd name="connsiteY8" fmla="*/ 1800000 h 3600000"/>
                <a:gd name="connsiteX9" fmla="*/ 1800000 w 3600000"/>
                <a:gd name="connsiteY9" fmla="*/ 180000 h 36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0" h="3600000">
                  <a:moveTo>
                    <a:pt x="1800000" y="0"/>
                  </a:moveTo>
                  <a:cubicBezTo>
                    <a:pt x="2794113" y="0"/>
                    <a:pt x="3600000" y="805887"/>
                    <a:pt x="3600000" y="1800000"/>
                  </a:cubicBezTo>
                  <a:cubicBezTo>
                    <a:pt x="3600000" y="2794113"/>
                    <a:pt x="2794113" y="3600000"/>
                    <a:pt x="1800000" y="3600000"/>
                  </a:cubicBezTo>
                  <a:cubicBezTo>
                    <a:pt x="805887" y="3600000"/>
                    <a:pt x="0" y="2794113"/>
                    <a:pt x="0" y="1800000"/>
                  </a:cubicBezTo>
                  <a:cubicBezTo>
                    <a:pt x="0" y="805887"/>
                    <a:pt x="805887" y="0"/>
                    <a:pt x="1800000" y="0"/>
                  </a:cubicBezTo>
                  <a:close/>
                  <a:moveTo>
                    <a:pt x="1800000" y="180000"/>
                  </a:moveTo>
                  <a:cubicBezTo>
                    <a:pt x="905299" y="180000"/>
                    <a:pt x="180000" y="905299"/>
                    <a:pt x="180000" y="1800000"/>
                  </a:cubicBezTo>
                  <a:cubicBezTo>
                    <a:pt x="180000" y="2694701"/>
                    <a:pt x="905299" y="3420000"/>
                    <a:pt x="1800000" y="3420000"/>
                  </a:cubicBezTo>
                  <a:cubicBezTo>
                    <a:pt x="2694701" y="3420000"/>
                    <a:pt x="3420000" y="2694701"/>
                    <a:pt x="3420000" y="1800000"/>
                  </a:cubicBezTo>
                  <a:cubicBezTo>
                    <a:pt x="3420000" y="905299"/>
                    <a:pt x="2694701" y="180000"/>
                    <a:pt x="1800000" y="180000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ABEDCFD-5C09-3544-38FE-F5DCBD6D2BDE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7C618B6-3AB2-4D55-9134-D96630374890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E7BFA6B0-1737-244A-77D0-3251109127D2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C4763BA-E8CC-EB2D-0E2C-A2FA1A510BD3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D4778E5D-FC67-3E8F-DC7E-40DE87DCD65D}"/>
                </a:ext>
              </a:extLst>
            </p:cNvPr>
            <p:cNvSpPr/>
            <p:nvPr/>
          </p:nvSpPr>
          <p:spPr>
            <a:xfrm>
              <a:off x="3955419" y="1185845"/>
              <a:ext cx="1967398" cy="1967398"/>
            </a:xfrm>
            <a:custGeom>
              <a:avLst/>
              <a:gdLst>
                <a:gd name="connsiteX0" fmla="*/ 1980000 w 3960000"/>
                <a:gd name="connsiteY0" fmla="*/ 0 h 3960000"/>
                <a:gd name="connsiteX1" fmla="*/ 3960000 w 3960000"/>
                <a:gd name="connsiteY1" fmla="*/ 1980000 h 3960000"/>
                <a:gd name="connsiteX2" fmla="*/ 1980000 w 3960000"/>
                <a:gd name="connsiteY2" fmla="*/ 3960000 h 3960000"/>
                <a:gd name="connsiteX3" fmla="*/ 0 w 3960000"/>
                <a:gd name="connsiteY3" fmla="*/ 1980000 h 3960000"/>
                <a:gd name="connsiteX4" fmla="*/ 1980000 w 3960000"/>
                <a:gd name="connsiteY4" fmla="*/ 0 h 3960000"/>
                <a:gd name="connsiteX5" fmla="*/ 1980000 w 3960000"/>
                <a:gd name="connsiteY5" fmla="*/ 180000 h 3960000"/>
                <a:gd name="connsiteX6" fmla="*/ 180000 w 3960000"/>
                <a:gd name="connsiteY6" fmla="*/ 1980000 h 3960000"/>
                <a:gd name="connsiteX7" fmla="*/ 1980000 w 3960000"/>
                <a:gd name="connsiteY7" fmla="*/ 3780000 h 3960000"/>
                <a:gd name="connsiteX8" fmla="*/ 3780000 w 3960000"/>
                <a:gd name="connsiteY8" fmla="*/ 1980000 h 3960000"/>
                <a:gd name="connsiteX9" fmla="*/ 1980000 w 3960000"/>
                <a:gd name="connsiteY9" fmla="*/ 18000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60000" h="3960000">
                  <a:moveTo>
                    <a:pt x="1980000" y="0"/>
                  </a:moveTo>
                  <a:cubicBezTo>
                    <a:pt x="3073524" y="0"/>
                    <a:pt x="3960000" y="886476"/>
                    <a:pt x="3960000" y="1980000"/>
                  </a:cubicBezTo>
                  <a:cubicBezTo>
                    <a:pt x="3960000" y="3073524"/>
                    <a:pt x="3073524" y="3960000"/>
                    <a:pt x="1980000" y="3960000"/>
                  </a:cubicBezTo>
                  <a:cubicBezTo>
                    <a:pt x="886476" y="3960000"/>
                    <a:pt x="0" y="3073524"/>
                    <a:pt x="0" y="1980000"/>
                  </a:cubicBezTo>
                  <a:cubicBezTo>
                    <a:pt x="0" y="886476"/>
                    <a:pt x="886476" y="0"/>
                    <a:pt x="1980000" y="0"/>
                  </a:cubicBezTo>
                  <a:close/>
                  <a:moveTo>
                    <a:pt x="1980000" y="180000"/>
                  </a:moveTo>
                  <a:cubicBezTo>
                    <a:pt x="985887" y="180000"/>
                    <a:pt x="180000" y="985887"/>
                    <a:pt x="180000" y="1980000"/>
                  </a:cubicBezTo>
                  <a:cubicBezTo>
                    <a:pt x="180000" y="2974113"/>
                    <a:pt x="985887" y="3780000"/>
                    <a:pt x="1980000" y="3780000"/>
                  </a:cubicBezTo>
                  <a:cubicBezTo>
                    <a:pt x="2974113" y="3780000"/>
                    <a:pt x="3780000" y="2974113"/>
                    <a:pt x="3780000" y="1980000"/>
                  </a:cubicBezTo>
                  <a:cubicBezTo>
                    <a:pt x="3780000" y="985887"/>
                    <a:pt x="2974113" y="180000"/>
                    <a:pt x="1980000" y="18000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0E4F022-2021-135C-6613-8284FC240FD8}"/>
                </a:ext>
              </a:extLst>
            </p:cNvPr>
            <p:cNvSpPr/>
            <p:nvPr/>
          </p:nvSpPr>
          <p:spPr>
            <a:xfrm>
              <a:off x="4134273" y="1364699"/>
              <a:ext cx="1609689" cy="1609689"/>
            </a:xfrm>
            <a:custGeom>
              <a:avLst/>
              <a:gdLst>
                <a:gd name="connsiteX0" fmla="*/ 1620000 w 3240000"/>
                <a:gd name="connsiteY0" fmla="*/ 0 h 3240000"/>
                <a:gd name="connsiteX1" fmla="*/ 3240000 w 3240000"/>
                <a:gd name="connsiteY1" fmla="*/ 1620000 h 3240000"/>
                <a:gd name="connsiteX2" fmla="*/ 1620000 w 3240000"/>
                <a:gd name="connsiteY2" fmla="*/ 3240000 h 3240000"/>
                <a:gd name="connsiteX3" fmla="*/ 0 w 3240000"/>
                <a:gd name="connsiteY3" fmla="*/ 1620000 h 3240000"/>
                <a:gd name="connsiteX4" fmla="*/ 1620000 w 3240000"/>
                <a:gd name="connsiteY4" fmla="*/ 0 h 3240000"/>
                <a:gd name="connsiteX5" fmla="*/ 1620000 w 3240000"/>
                <a:gd name="connsiteY5" fmla="*/ 180000 h 3240000"/>
                <a:gd name="connsiteX6" fmla="*/ 180000 w 3240000"/>
                <a:gd name="connsiteY6" fmla="*/ 1620000 h 3240000"/>
                <a:gd name="connsiteX7" fmla="*/ 1620000 w 3240000"/>
                <a:gd name="connsiteY7" fmla="*/ 3060000 h 3240000"/>
                <a:gd name="connsiteX8" fmla="*/ 3060000 w 3240000"/>
                <a:gd name="connsiteY8" fmla="*/ 1620000 h 3240000"/>
                <a:gd name="connsiteX9" fmla="*/ 1620000 w 3240000"/>
                <a:gd name="connsiteY9" fmla="*/ 180000 h 3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0000" h="3240000"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  <a:moveTo>
                    <a:pt x="1620000" y="180000"/>
                  </a:moveTo>
                  <a:cubicBezTo>
                    <a:pt x="824710" y="180000"/>
                    <a:pt x="180000" y="824710"/>
                    <a:pt x="180000" y="1620000"/>
                  </a:cubicBezTo>
                  <a:cubicBezTo>
                    <a:pt x="180000" y="2415290"/>
                    <a:pt x="824710" y="3060000"/>
                    <a:pt x="1620000" y="3060000"/>
                  </a:cubicBezTo>
                  <a:cubicBezTo>
                    <a:pt x="2415290" y="3060000"/>
                    <a:pt x="3060000" y="2415290"/>
                    <a:pt x="3060000" y="1620000"/>
                  </a:cubicBezTo>
                  <a:cubicBezTo>
                    <a:pt x="3060000" y="824710"/>
                    <a:pt x="2415290" y="180000"/>
                    <a:pt x="1620000" y="18000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F4717ED-11F0-C1B0-2544-B9286D9CCC70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6E8DF4A-0947-047E-2E4E-66E8D276338E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D813E55-52ED-FF04-0762-C30842C34A19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B0DD6F9-C4B8-1BED-5944-348298E7ACE4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D0100A9-0537-7BAB-9BE2-6340DA41ECA1}"/>
              </a:ext>
            </a:extLst>
          </p:cNvPr>
          <p:cNvGrpSpPr/>
          <p:nvPr/>
        </p:nvGrpSpPr>
        <p:grpSpPr>
          <a:xfrm>
            <a:off x="3610427" y="3746157"/>
            <a:ext cx="2695482" cy="2695482"/>
            <a:chOff x="3955419" y="1185845"/>
            <a:chExt cx="1967398" cy="1967398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CC1C82D-9762-4273-B60B-53CE11689261}"/>
                </a:ext>
              </a:extLst>
            </p:cNvPr>
            <p:cNvSpPr/>
            <p:nvPr/>
          </p:nvSpPr>
          <p:spPr>
            <a:xfrm>
              <a:off x="4044846" y="1275272"/>
              <a:ext cx="1788543" cy="1788543"/>
            </a:xfrm>
            <a:custGeom>
              <a:avLst/>
              <a:gdLst>
                <a:gd name="connsiteX0" fmla="*/ 1800000 w 3600000"/>
                <a:gd name="connsiteY0" fmla="*/ 0 h 3600000"/>
                <a:gd name="connsiteX1" fmla="*/ 3600000 w 3600000"/>
                <a:gd name="connsiteY1" fmla="*/ 1800000 h 3600000"/>
                <a:gd name="connsiteX2" fmla="*/ 1800000 w 3600000"/>
                <a:gd name="connsiteY2" fmla="*/ 3600000 h 3600000"/>
                <a:gd name="connsiteX3" fmla="*/ 0 w 3600000"/>
                <a:gd name="connsiteY3" fmla="*/ 1800000 h 3600000"/>
                <a:gd name="connsiteX4" fmla="*/ 1800000 w 3600000"/>
                <a:gd name="connsiteY4" fmla="*/ 0 h 3600000"/>
                <a:gd name="connsiteX5" fmla="*/ 1800000 w 3600000"/>
                <a:gd name="connsiteY5" fmla="*/ 180000 h 3600000"/>
                <a:gd name="connsiteX6" fmla="*/ 180000 w 3600000"/>
                <a:gd name="connsiteY6" fmla="*/ 1800000 h 3600000"/>
                <a:gd name="connsiteX7" fmla="*/ 1800000 w 3600000"/>
                <a:gd name="connsiteY7" fmla="*/ 3420000 h 3600000"/>
                <a:gd name="connsiteX8" fmla="*/ 3420000 w 3600000"/>
                <a:gd name="connsiteY8" fmla="*/ 1800000 h 3600000"/>
                <a:gd name="connsiteX9" fmla="*/ 1800000 w 3600000"/>
                <a:gd name="connsiteY9" fmla="*/ 180000 h 36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0" h="3600000">
                  <a:moveTo>
                    <a:pt x="1800000" y="0"/>
                  </a:moveTo>
                  <a:cubicBezTo>
                    <a:pt x="2794113" y="0"/>
                    <a:pt x="3600000" y="805887"/>
                    <a:pt x="3600000" y="1800000"/>
                  </a:cubicBezTo>
                  <a:cubicBezTo>
                    <a:pt x="3600000" y="2794113"/>
                    <a:pt x="2794113" y="3600000"/>
                    <a:pt x="1800000" y="3600000"/>
                  </a:cubicBezTo>
                  <a:cubicBezTo>
                    <a:pt x="805887" y="3600000"/>
                    <a:pt x="0" y="2794113"/>
                    <a:pt x="0" y="1800000"/>
                  </a:cubicBezTo>
                  <a:cubicBezTo>
                    <a:pt x="0" y="805887"/>
                    <a:pt x="805887" y="0"/>
                    <a:pt x="1800000" y="0"/>
                  </a:cubicBezTo>
                  <a:close/>
                  <a:moveTo>
                    <a:pt x="1800000" y="180000"/>
                  </a:moveTo>
                  <a:cubicBezTo>
                    <a:pt x="905299" y="180000"/>
                    <a:pt x="180000" y="905299"/>
                    <a:pt x="180000" y="1800000"/>
                  </a:cubicBezTo>
                  <a:cubicBezTo>
                    <a:pt x="180000" y="2694701"/>
                    <a:pt x="905299" y="3420000"/>
                    <a:pt x="1800000" y="3420000"/>
                  </a:cubicBezTo>
                  <a:cubicBezTo>
                    <a:pt x="2694701" y="3420000"/>
                    <a:pt x="3420000" y="2694701"/>
                    <a:pt x="3420000" y="1800000"/>
                  </a:cubicBezTo>
                  <a:cubicBezTo>
                    <a:pt x="3420000" y="905299"/>
                    <a:pt x="2694701" y="180000"/>
                    <a:pt x="1800000" y="180000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A1DB41C-ECC9-BB83-D911-5DAD5A9280C0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7D24670-E9FC-CC23-F1F6-F0FDCB21325C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9E46775-49F4-75B5-80D5-26F158A6A079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6F5A5A1-30BD-A407-3559-F1B98BCAE83B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B59E30A-2DEB-450B-4C71-F6ACF0536D60}"/>
                </a:ext>
              </a:extLst>
            </p:cNvPr>
            <p:cNvSpPr/>
            <p:nvPr/>
          </p:nvSpPr>
          <p:spPr>
            <a:xfrm>
              <a:off x="3955419" y="1185845"/>
              <a:ext cx="1967398" cy="1967398"/>
            </a:xfrm>
            <a:custGeom>
              <a:avLst/>
              <a:gdLst>
                <a:gd name="connsiteX0" fmla="*/ 1980000 w 3960000"/>
                <a:gd name="connsiteY0" fmla="*/ 0 h 3960000"/>
                <a:gd name="connsiteX1" fmla="*/ 3960000 w 3960000"/>
                <a:gd name="connsiteY1" fmla="*/ 1980000 h 3960000"/>
                <a:gd name="connsiteX2" fmla="*/ 1980000 w 3960000"/>
                <a:gd name="connsiteY2" fmla="*/ 3960000 h 3960000"/>
                <a:gd name="connsiteX3" fmla="*/ 0 w 3960000"/>
                <a:gd name="connsiteY3" fmla="*/ 1980000 h 3960000"/>
                <a:gd name="connsiteX4" fmla="*/ 1980000 w 3960000"/>
                <a:gd name="connsiteY4" fmla="*/ 0 h 3960000"/>
                <a:gd name="connsiteX5" fmla="*/ 1980000 w 3960000"/>
                <a:gd name="connsiteY5" fmla="*/ 180000 h 3960000"/>
                <a:gd name="connsiteX6" fmla="*/ 180000 w 3960000"/>
                <a:gd name="connsiteY6" fmla="*/ 1980000 h 3960000"/>
                <a:gd name="connsiteX7" fmla="*/ 1980000 w 3960000"/>
                <a:gd name="connsiteY7" fmla="*/ 3780000 h 3960000"/>
                <a:gd name="connsiteX8" fmla="*/ 3780000 w 3960000"/>
                <a:gd name="connsiteY8" fmla="*/ 1980000 h 3960000"/>
                <a:gd name="connsiteX9" fmla="*/ 1980000 w 3960000"/>
                <a:gd name="connsiteY9" fmla="*/ 18000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60000" h="3960000">
                  <a:moveTo>
                    <a:pt x="1980000" y="0"/>
                  </a:moveTo>
                  <a:cubicBezTo>
                    <a:pt x="3073524" y="0"/>
                    <a:pt x="3960000" y="886476"/>
                    <a:pt x="3960000" y="1980000"/>
                  </a:cubicBezTo>
                  <a:cubicBezTo>
                    <a:pt x="3960000" y="3073524"/>
                    <a:pt x="3073524" y="3960000"/>
                    <a:pt x="1980000" y="3960000"/>
                  </a:cubicBezTo>
                  <a:cubicBezTo>
                    <a:pt x="886476" y="3960000"/>
                    <a:pt x="0" y="3073524"/>
                    <a:pt x="0" y="1980000"/>
                  </a:cubicBezTo>
                  <a:cubicBezTo>
                    <a:pt x="0" y="886476"/>
                    <a:pt x="886476" y="0"/>
                    <a:pt x="1980000" y="0"/>
                  </a:cubicBezTo>
                  <a:close/>
                  <a:moveTo>
                    <a:pt x="1980000" y="180000"/>
                  </a:moveTo>
                  <a:cubicBezTo>
                    <a:pt x="985887" y="180000"/>
                    <a:pt x="180000" y="985887"/>
                    <a:pt x="180000" y="1980000"/>
                  </a:cubicBezTo>
                  <a:cubicBezTo>
                    <a:pt x="180000" y="2974113"/>
                    <a:pt x="985887" y="3780000"/>
                    <a:pt x="1980000" y="3780000"/>
                  </a:cubicBezTo>
                  <a:cubicBezTo>
                    <a:pt x="2974113" y="3780000"/>
                    <a:pt x="3780000" y="2974113"/>
                    <a:pt x="3780000" y="1980000"/>
                  </a:cubicBezTo>
                  <a:cubicBezTo>
                    <a:pt x="3780000" y="985887"/>
                    <a:pt x="2974113" y="180000"/>
                    <a:pt x="1980000" y="18000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13C7E3D-1C49-8180-1183-ADE0E43C0354}"/>
                </a:ext>
              </a:extLst>
            </p:cNvPr>
            <p:cNvSpPr/>
            <p:nvPr/>
          </p:nvSpPr>
          <p:spPr>
            <a:xfrm>
              <a:off x="4134273" y="1364699"/>
              <a:ext cx="1609689" cy="1609689"/>
            </a:xfrm>
            <a:custGeom>
              <a:avLst/>
              <a:gdLst>
                <a:gd name="connsiteX0" fmla="*/ 1620000 w 3240000"/>
                <a:gd name="connsiteY0" fmla="*/ 0 h 3240000"/>
                <a:gd name="connsiteX1" fmla="*/ 3240000 w 3240000"/>
                <a:gd name="connsiteY1" fmla="*/ 1620000 h 3240000"/>
                <a:gd name="connsiteX2" fmla="*/ 1620000 w 3240000"/>
                <a:gd name="connsiteY2" fmla="*/ 3240000 h 3240000"/>
                <a:gd name="connsiteX3" fmla="*/ 0 w 3240000"/>
                <a:gd name="connsiteY3" fmla="*/ 1620000 h 3240000"/>
                <a:gd name="connsiteX4" fmla="*/ 1620000 w 3240000"/>
                <a:gd name="connsiteY4" fmla="*/ 0 h 3240000"/>
                <a:gd name="connsiteX5" fmla="*/ 1620000 w 3240000"/>
                <a:gd name="connsiteY5" fmla="*/ 180000 h 3240000"/>
                <a:gd name="connsiteX6" fmla="*/ 180000 w 3240000"/>
                <a:gd name="connsiteY6" fmla="*/ 1620000 h 3240000"/>
                <a:gd name="connsiteX7" fmla="*/ 1620000 w 3240000"/>
                <a:gd name="connsiteY7" fmla="*/ 3060000 h 3240000"/>
                <a:gd name="connsiteX8" fmla="*/ 3060000 w 3240000"/>
                <a:gd name="connsiteY8" fmla="*/ 1620000 h 3240000"/>
                <a:gd name="connsiteX9" fmla="*/ 1620000 w 3240000"/>
                <a:gd name="connsiteY9" fmla="*/ 180000 h 3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0000" h="3240000"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  <a:moveTo>
                    <a:pt x="1620000" y="180000"/>
                  </a:moveTo>
                  <a:cubicBezTo>
                    <a:pt x="824710" y="180000"/>
                    <a:pt x="180000" y="824710"/>
                    <a:pt x="180000" y="1620000"/>
                  </a:cubicBezTo>
                  <a:cubicBezTo>
                    <a:pt x="180000" y="2415290"/>
                    <a:pt x="824710" y="3060000"/>
                    <a:pt x="1620000" y="3060000"/>
                  </a:cubicBezTo>
                  <a:cubicBezTo>
                    <a:pt x="2415290" y="3060000"/>
                    <a:pt x="3060000" y="2415290"/>
                    <a:pt x="3060000" y="1620000"/>
                  </a:cubicBezTo>
                  <a:cubicBezTo>
                    <a:pt x="3060000" y="824710"/>
                    <a:pt x="2415290" y="180000"/>
                    <a:pt x="1620000" y="18000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ED1D7809-74E0-D103-33EB-03F22ACA6421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4A634FF-37B6-3756-A6D3-14566DFC79C7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EB4C83C-CA74-DA1D-6300-4103D032A9DE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2ED7E44-3776-CAB5-424D-5E9A8A102032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E76CDE3-B512-BF3E-3DE0-CB60FA959DDD}"/>
              </a:ext>
            </a:extLst>
          </p:cNvPr>
          <p:cNvGrpSpPr/>
          <p:nvPr/>
        </p:nvGrpSpPr>
        <p:grpSpPr>
          <a:xfrm>
            <a:off x="6582465" y="3752746"/>
            <a:ext cx="2682306" cy="2682304"/>
            <a:chOff x="4044846" y="1275272"/>
            <a:chExt cx="1788543" cy="1788543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8090588-F8DC-0D22-D913-57524D4E3E2B}"/>
                </a:ext>
              </a:extLst>
            </p:cNvPr>
            <p:cNvSpPr/>
            <p:nvPr/>
          </p:nvSpPr>
          <p:spPr>
            <a:xfrm>
              <a:off x="4044846" y="1275272"/>
              <a:ext cx="1788543" cy="1788543"/>
            </a:xfrm>
            <a:custGeom>
              <a:avLst/>
              <a:gdLst>
                <a:gd name="connsiteX0" fmla="*/ 1800000 w 3600000"/>
                <a:gd name="connsiteY0" fmla="*/ 0 h 3600000"/>
                <a:gd name="connsiteX1" fmla="*/ 3600000 w 3600000"/>
                <a:gd name="connsiteY1" fmla="*/ 1800000 h 3600000"/>
                <a:gd name="connsiteX2" fmla="*/ 1800000 w 3600000"/>
                <a:gd name="connsiteY2" fmla="*/ 3600000 h 3600000"/>
                <a:gd name="connsiteX3" fmla="*/ 0 w 3600000"/>
                <a:gd name="connsiteY3" fmla="*/ 1800000 h 3600000"/>
                <a:gd name="connsiteX4" fmla="*/ 1800000 w 3600000"/>
                <a:gd name="connsiteY4" fmla="*/ 0 h 3600000"/>
                <a:gd name="connsiteX5" fmla="*/ 1800000 w 3600000"/>
                <a:gd name="connsiteY5" fmla="*/ 180000 h 3600000"/>
                <a:gd name="connsiteX6" fmla="*/ 180000 w 3600000"/>
                <a:gd name="connsiteY6" fmla="*/ 1800000 h 3600000"/>
                <a:gd name="connsiteX7" fmla="*/ 1800000 w 3600000"/>
                <a:gd name="connsiteY7" fmla="*/ 3420000 h 3600000"/>
                <a:gd name="connsiteX8" fmla="*/ 3420000 w 3600000"/>
                <a:gd name="connsiteY8" fmla="*/ 1800000 h 3600000"/>
                <a:gd name="connsiteX9" fmla="*/ 1800000 w 3600000"/>
                <a:gd name="connsiteY9" fmla="*/ 180000 h 36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0" h="3600000">
                  <a:moveTo>
                    <a:pt x="1800000" y="0"/>
                  </a:moveTo>
                  <a:cubicBezTo>
                    <a:pt x="2794113" y="0"/>
                    <a:pt x="3600000" y="805887"/>
                    <a:pt x="3600000" y="1800000"/>
                  </a:cubicBezTo>
                  <a:cubicBezTo>
                    <a:pt x="3600000" y="2794113"/>
                    <a:pt x="2794113" y="3600000"/>
                    <a:pt x="1800000" y="3600000"/>
                  </a:cubicBezTo>
                  <a:cubicBezTo>
                    <a:pt x="805887" y="3600000"/>
                    <a:pt x="0" y="2794113"/>
                    <a:pt x="0" y="1800000"/>
                  </a:cubicBezTo>
                  <a:cubicBezTo>
                    <a:pt x="0" y="805887"/>
                    <a:pt x="805887" y="0"/>
                    <a:pt x="1800000" y="0"/>
                  </a:cubicBezTo>
                  <a:close/>
                  <a:moveTo>
                    <a:pt x="1800000" y="180000"/>
                  </a:moveTo>
                  <a:cubicBezTo>
                    <a:pt x="905299" y="180000"/>
                    <a:pt x="180000" y="905299"/>
                    <a:pt x="180000" y="1800000"/>
                  </a:cubicBezTo>
                  <a:cubicBezTo>
                    <a:pt x="180000" y="2694701"/>
                    <a:pt x="905299" y="3420000"/>
                    <a:pt x="1800000" y="3420000"/>
                  </a:cubicBezTo>
                  <a:cubicBezTo>
                    <a:pt x="2694701" y="3420000"/>
                    <a:pt x="3420000" y="2694701"/>
                    <a:pt x="3420000" y="1800000"/>
                  </a:cubicBezTo>
                  <a:cubicBezTo>
                    <a:pt x="3420000" y="905299"/>
                    <a:pt x="2694701" y="180000"/>
                    <a:pt x="1800000" y="180000"/>
                  </a:cubicBez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97084E4D-1EBD-7CC4-EA5B-2A6C91BECF3E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7AED747-592B-D6E2-962C-4D5700DA5F66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412975E-7D4C-CE48-3A6B-41438F57D372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E547D4E-743E-B970-6845-AF8365324816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055B23B8-D666-7692-DEFB-F7F5C23E6E2B}"/>
                </a:ext>
              </a:extLst>
            </p:cNvPr>
            <p:cNvSpPr/>
            <p:nvPr/>
          </p:nvSpPr>
          <p:spPr>
            <a:xfrm>
              <a:off x="4134273" y="1364699"/>
              <a:ext cx="1609689" cy="1609689"/>
            </a:xfrm>
            <a:custGeom>
              <a:avLst/>
              <a:gdLst>
                <a:gd name="connsiteX0" fmla="*/ 1620000 w 3240000"/>
                <a:gd name="connsiteY0" fmla="*/ 0 h 3240000"/>
                <a:gd name="connsiteX1" fmla="*/ 3240000 w 3240000"/>
                <a:gd name="connsiteY1" fmla="*/ 1620000 h 3240000"/>
                <a:gd name="connsiteX2" fmla="*/ 1620000 w 3240000"/>
                <a:gd name="connsiteY2" fmla="*/ 3240000 h 3240000"/>
                <a:gd name="connsiteX3" fmla="*/ 0 w 3240000"/>
                <a:gd name="connsiteY3" fmla="*/ 1620000 h 3240000"/>
                <a:gd name="connsiteX4" fmla="*/ 1620000 w 3240000"/>
                <a:gd name="connsiteY4" fmla="*/ 0 h 3240000"/>
                <a:gd name="connsiteX5" fmla="*/ 1620000 w 3240000"/>
                <a:gd name="connsiteY5" fmla="*/ 180000 h 3240000"/>
                <a:gd name="connsiteX6" fmla="*/ 180000 w 3240000"/>
                <a:gd name="connsiteY6" fmla="*/ 1620000 h 3240000"/>
                <a:gd name="connsiteX7" fmla="*/ 1620000 w 3240000"/>
                <a:gd name="connsiteY7" fmla="*/ 3060000 h 3240000"/>
                <a:gd name="connsiteX8" fmla="*/ 3060000 w 3240000"/>
                <a:gd name="connsiteY8" fmla="*/ 1620000 h 3240000"/>
                <a:gd name="connsiteX9" fmla="*/ 1620000 w 3240000"/>
                <a:gd name="connsiteY9" fmla="*/ 180000 h 3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0000" h="3240000"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  <a:moveTo>
                    <a:pt x="1620000" y="180000"/>
                  </a:moveTo>
                  <a:cubicBezTo>
                    <a:pt x="824710" y="180000"/>
                    <a:pt x="180000" y="824710"/>
                    <a:pt x="180000" y="1620000"/>
                  </a:cubicBezTo>
                  <a:cubicBezTo>
                    <a:pt x="180000" y="2415290"/>
                    <a:pt x="824710" y="3060000"/>
                    <a:pt x="1620000" y="3060000"/>
                  </a:cubicBezTo>
                  <a:cubicBezTo>
                    <a:pt x="2415290" y="3060000"/>
                    <a:pt x="3060000" y="2415290"/>
                    <a:pt x="3060000" y="1620000"/>
                  </a:cubicBezTo>
                  <a:cubicBezTo>
                    <a:pt x="3060000" y="824710"/>
                    <a:pt x="2415290" y="180000"/>
                    <a:pt x="1620000" y="18000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53F74B2-6950-2F2B-E2AE-91FE9F8F4FCA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B9CEB8BA-4E52-FC24-77A5-955BF3EBEF96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1E91A7A-AFB7-C40B-B747-A744FA206AB4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E1ED239-8427-D662-B6CA-98902034A362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5721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円型図形／リング重ね図形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5F7DA1E-EA29-64CC-5AF0-55D055C2765E}"/>
              </a:ext>
            </a:extLst>
          </p:cNvPr>
          <p:cNvGrpSpPr/>
          <p:nvPr/>
        </p:nvGrpSpPr>
        <p:grpSpPr>
          <a:xfrm>
            <a:off x="698917" y="856694"/>
            <a:ext cx="2613626" cy="2613624"/>
            <a:chOff x="4134273" y="1364699"/>
            <a:chExt cx="1609689" cy="1609689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D06E3DD-D4A5-6F69-AA51-FC1EE81FF131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6ABB70C-0A6A-463E-8B9D-11F4792BCFAB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633DA78-5F2C-04CC-5FBA-711523EA5C4D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11858BD-65FE-116A-302A-83C4F1AC6278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A065DF0-0B40-1EF3-0DF4-51BE78A010C0}"/>
                </a:ext>
              </a:extLst>
            </p:cNvPr>
            <p:cNvSpPr/>
            <p:nvPr/>
          </p:nvSpPr>
          <p:spPr>
            <a:xfrm>
              <a:off x="4134273" y="1364699"/>
              <a:ext cx="1609689" cy="1609689"/>
            </a:xfrm>
            <a:custGeom>
              <a:avLst/>
              <a:gdLst>
                <a:gd name="connsiteX0" fmla="*/ 1620000 w 3240000"/>
                <a:gd name="connsiteY0" fmla="*/ 0 h 3240000"/>
                <a:gd name="connsiteX1" fmla="*/ 3240000 w 3240000"/>
                <a:gd name="connsiteY1" fmla="*/ 1620000 h 3240000"/>
                <a:gd name="connsiteX2" fmla="*/ 1620000 w 3240000"/>
                <a:gd name="connsiteY2" fmla="*/ 3240000 h 3240000"/>
                <a:gd name="connsiteX3" fmla="*/ 0 w 3240000"/>
                <a:gd name="connsiteY3" fmla="*/ 1620000 h 3240000"/>
                <a:gd name="connsiteX4" fmla="*/ 1620000 w 3240000"/>
                <a:gd name="connsiteY4" fmla="*/ 0 h 3240000"/>
                <a:gd name="connsiteX5" fmla="*/ 1620000 w 3240000"/>
                <a:gd name="connsiteY5" fmla="*/ 180000 h 3240000"/>
                <a:gd name="connsiteX6" fmla="*/ 180000 w 3240000"/>
                <a:gd name="connsiteY6" fmla="*/ 1620000 h 3240000"/>
                <a:gd name="connsiteX7" fmla="*/ 1620000 w 3240000"/>
                <a:gd name="connsiteY7" fmla="*/ 3060000 h 3240000"/>
                <a:gd name="connsiteX8" fmla="*/ 3060000 w 3240000"/>
                <a:gd name="connsiteY8" fmla="*/ 1620000 h 3240000"/>
                <a:gd name="connsiteX9" fmla="*/ 1620000 w 3240000"/>
                <a:gd name="connsiteY9" fmla="*/ 180000 h 3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0000" h="3240000"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  <a:moveTo>
                    <a:pt x="1620000" y="180000"/>
                  </a:moveTo>
                  <a:cubicBezTo>
                    <a:pt x="824710" y="180000"/>
                    <a:pt x="180000" y="824710"/>
                    <a:pt x="180000" y="1620000"/>
                  </a:cubicBezTo>
                  <a:cubicBezTo>
                    <a:pt x="180000" y="2415290"/>
                    <a:pt x="824710" y="3060000"/>
                    <a:pt x="1620000" y="3060000"/>
                  </a:cubicBezTo>
                  <a:cubicBezTo>
                    <a:pt x="2415290" y="3060000"/>
                    <a:pt x="3060000" y="2415290"/>
                    <a:pt x="3060000" y="1620000"/>
                  </a:cubicBezTo>
                  <a:cubicBezTo>
                    <a:pt x="3060000" y="824710"/>
                    <a:pt x="2415290" y="180000"/>
                    <a:pt x="1620000" y="18000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5E82C79-36A6-611B-89A3-FABA452E6A8B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19137C7-D39F-683E-9361-9A19D39891F6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287F3B4-AF14-F538-1BF1-871C2F69D0F9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1135101-8DAC-57F5-766E-64C1169D6731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5AC2A62-9EAA-508D-4C36-9A15D7E087C2}"/>
              </a:ext>
            </a:extLst>
          </p:cNvPr>
          <p:cNvGrpSpPr/>
          <p:nvPr/>
        </p:nvGrpSpPr>
        <p:grpSpPr>
          <a:xfrm>
            <a:off x="3643225" y="853731"/>
            <a:ext cx="2619552" cy="2619550"/>
            <a:chOff x="4223700" y="1454126"/>
            <a:chExt cx="1430835" cy="1430835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30F3C7A-3309-95CC-3DEC-EB3B5A5F91D8}"/>
                </a:ext>
              </a:extLst>
            </p:cNvPr>
            <p:cNvSpPr/>
            <p:nvPr/>
          </p:nvSpPr>
          <p:spPr>
            <a:xfrm>
              <a:off x="4223700" y="1454126"/>
              <a:ext cx="1430835" cy="1430835"/>
            </a:xfrm>
            <a:custGeom>
              <a:avLst/>
              <a:gdLst>
                <a:gd name="connsiteX0" fmla="*/ 1440000 w 2880000"/>
                <a:gd name="connsiteY0" fmla="*/ 0 h 2880000"/>
                <a:gd name="connsiteX1" fmla="*/ 2880000 w 2880000"/>
                <a:gd name="connsiteY1" fmla="*/ 1440000 h 2880000"/>
                <a:gd name="connsiteX2" fmla="*/ 1440000 w 2880000"/>
                <a:gd name="connsiteY2" fmla="*/ 2880000 h 2880000"/>
                <a:gd name="connsiteX3" fmla="*/ 0 w 2880000"/>
                <a:gd name="connsiteY3" fmla="*/ 1440000 h 2880000"/>
                <a:gd name="connsiteX4" fmla="*/ 1440000 w 2880000"/>
                <a:gd name="connsiteY4" fmla="*/ 0 h 2880000"/>
                <a:gd name="connsiteX5" fmla="*/ 1440000 w 2880000"/>
                <a:gd name="connsiteY5" fmla="*/ 180000 h 2880000"/>
                <a:gd name="connsiteX6" fmla="*/ 180000 w 2880000"/>
                <a:gd name="connsiteY6" fmla="*/ 1440000 h 2880000"/>
                <a:gd name="connsiteX7" fmla="*/ 1440000 w 2880000"/>
                <a:gd name="connsiteY7" fmla="*/ 2700000 h 2880000"/>
                <a:gd name="connsiteX8" fmla="*/ 2700000 w 2880000"/>
                <a:gd name="connsiteY8" fmla="*/ 1440000 h 2880000"/>
                <a:gd name="connsiteX9" fmla="*/ 1440000 w 2880000"/>
                <a:gd name="connsiteY9" fmla="*/ 18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80000" h="2880000">
                  <a:moveTo>
                    <a:pt x="1440000" y="0"/>
                  </a:moveTo>
                  <a:cubicBezTo>
                    <a:pt x="2235290" y="0"/>
                    <a:pt x="2880000" y="644710"/>
                    <a:pt x="2880000" y="1440000"/>
                  </a:cubicBezTo>
                  <a:cubicBezTo>
                    <a:pt x="2880000" y="2235290"/>
                    <a:pt x="2235290" y="2880000"/>
                    <a:pt x="1440000" y="2880000"/>
                  </a:cubicBezTo>
                  <a:cubicBezTo>
                    <a:pt x="644710" y="2880000"/>
                    <a:pt x="0" y="2235290"/>
                    <a:pt x="0" y="1440000"/>
                  </a:cubicBezTo>
                  <a:cubicBezTo>
                    <a:pt x="0" y="644710"/>
                    <a:pt x="644710" y="0"/>
                    <a:pt x="1440000" y="0"/>
                  </a:cubicBezTo>
                  <a:close/>
                  <a:moveTo>
                    <a:pt x="1440000" y="180000"/>
                  </a:moveTo>
                  <a:cubicBezTo>
                    <a:pt x="744121" y="180000"/>
                    <a:pt x="180000" y="744121"/>
                    <a:pt x="180000" y="1440000"/>
                  </a:cubicBezTo>
                  <a:cubicBezTo>
                    <a:pt x="180000" y="2135879"/>
                    <a:pt x="744121" y="2700000"/>
                    <a:pt x="1440000" y="2700000"/>
                  </a:cubicBezTo>
                  <a:cubicBezTo>
                    <a:pt x="2135879" y="2700000"/>
                    <a:pt x="2700000" y="2135879"/>
                    <a:pt x="2700000" y="1440000"/>
                  </a:cubicBezTo>
                  <a:cubicBezTo>
                    <a:pt x="2700000" y="744121"/>
                    <a:pt x="2135879" y="180000"/>
                    <a:pt x="1440000" y="18000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A639781-4B92-1E22-D549-B411BAE5BA4E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99B70F3-9AB9-CFDD-F314-2C55CF0E22E5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E3BE41F-32B8-5A2D-6C62-0B18059C8E0D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A11FF99-3C29-AE19-2DD5-4B101247F510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3A16CF5-637C-09AE-0FA9-53EDDDC1B1DD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918489B-3293-9280-B347-431CB1B6B5B9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F976698-C8E6-D7E5-ACD8-D63E5CBF810F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4674E22-E5D8-5D6F-E4DA-07CDD694E167}"/>
              </a:ext>
            </a:extLst>
          </p:cNvPr>
          <p:cNvGrpSpPr/>
          <p:nvPr/>
        </p:nvGrpSpPr>
        <p:grpSpPr>
          <a:xfrm>
            <a:off x="6619336" y="862355"/>
            <a:ext cx="2602302" cy="2602300"/>
            <a:chOff x="4313127" y="1543553"/>
            <a:chExt cx="1251980" cy="1251980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6119934-DF3B-BC3C-55B3-421C26ADAAF9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A86EDBB-682E-8EA4-8C22-F4DC3ED7BE07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9AF423C-2D85-C8CB-42A7-555C615AE9D3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6CCAF22-B40A-5CD7-5BC9-01DA6F8959B4}"/>
                </a:ext>
              </a:extLst>
            </p:cNvPr>
            <p:cNvSpPr/>
            <p:nvPr/>
          </p:nvSpPr>
          <p:spPr>
            <a:xfrm>
              <a:off x="4313127" y="1543553"/>
              <a:ext cx="1251980" cy="1251980"/>
            </a:xfrm>
            <a:custGeom>
              <a:avLst/>
              <a:gdLst>
                <a:gd name="connsiteX0" fmla="*/ 1260000 w 2520000"/>
                <a:gd name="connsiteY0" fmla="*/ 0 h 2520000"/>
                <a:gd name="connsiteX1" fmla="*/ 2520000 w 2520000"/>
                <a:gd name="connsiteY1" fmla="*/ 1260000 h 2520000"/>
                <a:gd name="connsiteX2" fmla="*/ 1260000 w 2520000"/>
                <a:gd name="connsiteY2" fmla="*/ 2520000 h 2520000"/>
                <a:gd name="connsiteX3" fmla="*/ 0 w 2520000"/>
                <a:gd name="connsiteY3" fmla="*/ 1260000 h 2520000"/>
                <a:gd name="connsiteX4" fmla="*/ 1260000 w 2520000"/>
                <a:gd name="connsiteY4" fmla="*/ 0 h 2520000"/>
                <a:gd name="connsiteX5" fmla="*/ 1260000 w 2520000"/>
                <a:gd name="connsiteY5" fmla="*/ 180000 h 2520000"/>
                <a:gd name="connsiteX6" fmla="*/ 180000 w 2520000"/>
                <a:gd name="connsiteY6" fmla="*/ 1260000 h 2520000"/>
                <a:gd name="connsiteX7" fmla="*/ 1260000 w 2520000"/>
                <a:gd name="connsiteY7" fmla="*/ 2340000 h 2520000"/>
                <a:gd name="connsiteX8" fmla="*/ 2340000 w 2520000"/>
                <a:gd name="connsiteY8" fmla="*/ 1260000 h 2520000"/>
                <a:gd name="connsiteX9" fmla="*/ 1260000 w 2520000"/>
                <a:gd name="connsiteY9" fmla="*/ 180000 h 25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0000" h="2520000">
                  <a:moveTo>
                    <a:pt x="1260000" y="0"/>
                  </a:moveTo>
                  <a:cubicBezTo>
                    <a:pt x="1955879" y="0"/>
                    <a:pt x="2520000" y="564121"/>
                    <a:pt x="2520000" y="1260000"/>
                  </a:cubicBezTo>
                  <a:cubicBezTo>
                    <a:pt x="2520000" y="1955879"/>
                    <a:pt x="1955879" y="2520000"/>
                    <a:pt x="1260000" y="2520000"/>
                  </a:cubicBezTo>
                  <a:cubicBezTo>
                    <a:pt x="564121" y="2520000"/>
                    <a:pt x="0" y="1955879"/>
                    <a:pt x="0" y="1260000"/>
                  </a:cubicBezTo>
                  <a:cubicBezTo>
                    <a:pt x="0" y="564121"/>
                    <a:pt x="564121" y="0"/>
                    <a:pt x="1260000" y="0"/>
                  </a:cubicBezTo>
                  <a:close/>
                  <a:moveTo>
                    <a:pt x="1260000" y="180000"/>
                  </a:moveTo>
                  <a:cubicBezTo>
                    <a:pt x="663532" y="180000"/>
                    <a:pt x="180000" y="663532"/>
                    <a:pt x="180000" y="1260000"/>
                  </a:cubicBezTo>
                  <a:cubicBezTo>
                    <a:pt x="180000" y="1856468"/>
                    <a:pt x="663532" y="2340000"/>
                    <a:pt x="1260000" y="2340000"/>
                  </a:cubicBezTo>
                  <a:cubicBezTo>
                    <a:pt x="1856468" y="2340000"/>
                    <a:pt x="2340000" y="1856468"/>
                    <a:pt x="2340000" y="1260000"/>
                  </a:cubicBezTo>
                  <a:cubicBezTo>
                    <a:pt x="2340000" y="663532"/>
                    <a:pt x="1856468" y="180000"/>
                    <a:pt x="1260000" y="180000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C8FC142-77BB-CA9A-27F9-731F3EEB4E8F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A375E62-4959-C872-06E4-C2360E3C36F8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4DB4AF9-8040-AD41-31DB-B9372B22E78A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4C349CA-3635-EC26-F2FE-B79B36931D26}"/>
              </a:ext>
            </a:extLst>
          </p:cNvPr>
          <p:cNvGrpSpPr/>
          <p:nvPr/>
        </p:nvGrpSpPr>
        <p:grpSpPr>
          <a:xfrm>
            <a:off x="690296" y="3772427"/>
            <a:ext cx="2630874" cy="2630870"/>
            <a:chOff x="4402555" y="1632981"/>
            <a:chExt cx="1073126" cy="1073126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E9572B6-76D6-2967-5FC1-AD26910B2738}"/>
                </a:ext>
              </a:extLst>
            </p:cNvPr>
            <p:cNvSpPr/>
            <p:nvPr/>
          </p:nvSpPr>
          <p:spPr>
            <a:xfrm>
              <a:off x="4402555" y="1632981"/>
              <a:ext cx="1073126" cy="1073126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  <a:gd name="connsiteX5" fmla="*/ 1080000 w 2160000"/>
                <a:gd name="connsiteY5" fmla="*/ 180000 h 2160000"/>
                <a:gd name="connsiteX6" fmla="*/ 180000 w 2160000"/>
                <a:gd name="connsiteY6" fmla="*/ 1080000 h 2160000"/>
                <a:gd name="connsiteX7" fmla="*/ 1080000 w 2160000"/>
                <a:gd name="connsiteY7" fmla="*/ 1980000 h 2160000"/>
                <a:gd name="connsiteX8" fmla="*/ 1980000 w 2160000"/>
                <a:gd name="connsiteY8" fmla="*/ 1080000 h 2160000"/>
                <a:gd name="connsiteX9" fmla="*/ 1080000 w 2160000"/>
                <a:gd name="connsiteY9" fmla="*/ 18000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  <a:moveTo>
                    <a:pt x="1080000" y="180000"/>
                  </a:moveTo>
                  <a:cubicBezTo>
                    <a:pt x="582944" y="180000"/>
                    <a:pt x="180000" y="582944"/>
                    <a:pt x="180000" y="1080000"/>
                  </a:cubicBezTo>
                  <a:cubicBezTo>
                    <a:pt x="180000" y="1577056"/>
                    <a:pt x="582944" y="1980000"/>
                    <a:pt x="1080000" y="1980000"/>
                  </a:cubicBezTo>
                  <a:cubicBezTo>
                    <a:pt x="1577056" y="1980000"/>
                    <a:pt x="1980000" y="1577056"/>
                    <a:pt x="1980000" y="1080000"/>
                  </a:cubicBezTo>
                  <a:cubicBezTo>
                    <a:pt x="1980000" y="582944"/>
                    <a:pt x="1577056" y="180000"/>
                    <a:pt x="1080000" y="180000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0E20A59-F1FD-EF19-B0CD-CA0627EE7DDE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385A65A-90EC-D7C3-A395-4991CD7382C1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EA15D2E-8CB8-A1CE-9F21-311D659A7735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2749076-1E2D-CC13-97F6-C95F1A3B5675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875E35E-387F-33D4-152E-AFC0081B09C5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89E2521-C2A5-2720-294F-92B402A5B969}"/>
              </a:ext>
            </a:extLst>
          </p:cNvPr>
          <p:cNvGrpSpPr/>
          <p:nvPr/>
        </p:nvGrpSpPr>
        <p:grpSpPr>
          <a:xfrm>
            <a:off x="3634597" y="3769460"/>
            <a:ext cx="2636808" cy="2636804"/>
            <a:chOff x="4491982" y="1722408"/>
            <a:chExt cx="894272" cy="894272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906D529-3475-A036-8AD4-D55BA7F84868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566D01B-50CC-A9A3-4356-08B4E9C5378E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38986C7E-FD5D-68CE-8B12-0B2D91B7A0F9}"/>
                </a:ext>
              </a:extLst>
            </p:cNvPr>
            <p:cNvSpPr/>
            <p:nvPr/>
          </p:nvSpPr>
          <p:spPr>
            <a:xfrm>
              <a:off x="4491982" y="1722408"/>
              <a:ext cx="894272" cy="894272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180000 h 1800000"/>
                <a:gd name="connsiteX6" fmla="*/ 180000 w 1800000"/>
                <a:gd name="connsiteY6" fmla="*/ 900000 h 1800000"/>
                <a:gd name="connsiteX7" fmla="*/ 900000 w 1800000"/>
                <a:gd name="connsiteY7" fmla="*/ 1620000 h 1800000"/>
                <a:gd name="connsiteX8" fmla="*/ 1620000 w 1800000"/>
                <a:gd name="connsiteY8" fmla="*/ 900000 h 1800000"/>
                <a:gd name="connsiteX9" fmla="*/ 900000 w 1800000"/>
                <a:gd name="connsiteY9" fmla="*/ 18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180000"/>
                  </a:moveTo>
                  <a:cubicBezTo>
                    <a:pt x="502355" y="180000"/>
                    <a:pt x="180000" y="502355"/>
                    <a:pt x="180000" y="900000"/>
                  </a:cubicBezTo>
                  <a:cubicBezTo>
                    <a:pt x="180000" y="1297645"/>
                    <a:pt x="502355" y="1620000"/>
                    <a:pt x="900000" y="1620000"/>
                  </a:cubicBezTo>
                  <a:cubicBezTo>
                    <a:pt x="1297645" y="1620000"/>
                    <a:pt x="1620000" y="1297645"/>
                    <a:pt x="1620000" y="900000"/>
                  </a:cubicBezTo>
                  <a:cubicBezTo>
                    <a:pt x="1620000" y="502355"/>
                    <a:pt x="1297645" y="180000"/>
                    <a:pt x="900000" y="180000"/>
                  </a:cubicBez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F892F7C-7B4F-1875-421F-4E878923F4C3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4B4DE82-5223-E315-1068-90F67749F0CF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ACBF33E6-BA55-A5F8-25BB-5AB882401E7E}"/>
              </a:ext>
            </a:extLst>
          </p:cNvPr>
          <p:cNvGrpSpPr/>
          <p:nvPr/>
        </p:nvGrpSpPr>
        <p:grpSpPr>
          <a:xfrm>
            <a:off x="6602082" y="3769458"/>
            <a:ext cx="2636810" cy="2636806"/>
            <a:chOff x="4581409" y="1811835"/>
            <a:chExt cx="715417" cy="715417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DE7041C-2530-25E7-04A9-B560CEEE6554}"/>
                </a:ext>
              </a:extLst>
            </p:cNvPr>
            <p:cNvSpPr/>
            <p:nvPr/>
          </p:nvSpPr>
          <p:spPr>
            <a:xfrm>
              <a:off x="4581409" y="1811835"/>
              <a:ext cx="715417" cy="715417"/>
            </a:xfrm>
            <a:custGeom>
              <a:avLst/>
              <a:gdLst>
                <a:gd name="connsiteX0" fmla="*/ 720000 w 1440000"/>
                <a:gd name="connsiteY0" fmla="*/ 0 h 1440000"/>
                <a:gd name="connsiteX1" fmla="*/ 1440000 w 1440000"/>
                <a:gd name="connsiteY1" fmla="*/ 720000 h 1440000"/>
                <a:gd name="connsiteX2" fmla="*/ 720000 w 1440000"/>
                <a:gd name="connsiteY2" fmla="*/ 1440000 h 1440000"/>
                <a:gd name="connsiteX3" fmla="*/ 0 w 1440000"/>
                <a:gd name="connsiteY3" fmla="*/ 720000 h 1440000"/>
                <a:gd name="connsiteX4" fmla="*/ 720000 w 1440000"/>
                <a:gd name="connsiteY4" fmla="*/ 0 h 1440000"/>
                <a:gd name="connsiteX5" fmla="*/ 720000 w 1440000"/>
                <a:gd name="connsiteY5" fmla="*/ 180000 h 1440000"/>
                <a:gd name="connsiteX6" fmla="*/ 180000 w 1440000"/>
                <a:gd name="connsiteY6" fmla="*/ 720000 h 1440000"/>
                <a:gd name="connsiteX7" fmla="*/ 720000 w 1440000"/>
                <a:gd name="connsiteY7" fmla="*/ 1260000 h 1440000"/>
                <a:gd name="connsiteX8" fmla="*/ 1260000 w 1440000"/>
                <a:gd name="connsiteY8" fmla="*/ 720000 h 1440000"/>
                <a:gd name="connsiteX9" fmla="*/ 720000 w 1440000"/>
                <a:gd name="connsiteY9" fmla="*/ 18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0" h="1440000">
                  <a:moveTo>
                    <a:pt x="720000" y="0"/>
                  </a:moveTo>
                  <a:cubicBezTo>
                    <a:pt x="1117645" y="0"/>
                    <a:pt x="1440000" y="322355"/>
                    <a:pt x="1440000" y="720000"/>
                  </a:cubicBezTo>
                  <a:cubicBezTo>
                    <a:pt x="1440000" y="1117645"/>
                    <a:pt x="1117645" y="1440000"/>
                    <a:pt x="720000" y="1440000"/>
                  </a:cubicBezTo>
                  <a:cubicBezTo>
                    <a:pt x="322355" y="1440000"/>
                    <a:pt x="0" y="1117645"/>
                    <a:pt x="0" y="720000"/>
                  </a:cubicBezTo>
                  <a:cubicBezTo>
                    <a:pt x="0" y="322355"/>
                    <a:pt x="322355" y="0"/>
                    <a:pt x="720000" y="0"/>
                  </a:cubicBezTo>
                  <a:close/>
                  <a:moveTo>
                    <a:pt x="720000" y="180000"/>
                  </a:moveTo>
                  <a:cubicBezTo>
                    <a:pt x="421766" y="180000"/>
                    <a:pt x="180000" y="421766"/>
                    <a:pt x="180000" y="720000"/>
                  </a:cubicBezTo>
                  <a:cubicBezTo>
                    <a:pt x="180000" y="1018234"/>
                    <a:pt x="421766" y="1260000"/>
                    <a:pt x="720000" y="1260000"/>
                  </a:cubicBezTo>
                  <a:cubicBezTo>
                    <a:pt x="1018234" y="1260000"/>
                    <a:pt x="1260000" y="1018234"/>
                    <a:pt x="1260000" y="720000"/>
                  </a:cubicBezTo>
                  <a:cubicBezTo>
                    <a:pt x="1260000" y="421766"/>
                    <a:pt x="1018234" y="180000"/>
                    <a:pt x="720000" y="18000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5326B08-6110-D52A-B7F6-35FA3A56800F}"/>
                </a:ext>
              </a:extLst>
            </p:cNvPr>
            <p:cNvSpPr/>
            <p:nvPr/>
          </p:nvSpPr>
          <p:spPr>
            <a:xfrm>
              <a:off x="4760263" y="1990689"/>
              <a:ext cx="357709" cy="357709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720000 w 720000"/>
                <a:gd name="connsiteY1" fmla="*/ 360000 h 720000"/>
                <a:gd name="connsiteX2" fmla="*/ 360000 w 720000"/>
                <a:gd name="connsiteY2" fmla="*/ 720000 h 720000"/>
                <a:gd name="connsiteX3" fmla="*/ 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180000 h 720000"/>
                <a:gd name="connsiteX6" fmla="*/ 180000 w 720000"/>
                <a:gd name="connsiteY6" fmla="*/ 360000 h 720000"/>
                <a:gd name="connsiteX7" fmla="*/ 360000 w 720000"/>
                <a:gd name="connsiteY7" fmla="*/ 540000 h 720000"/>
                <a:gd name="connsiteX8" fmla="*/ 540000 w 720000"/>
                <a:gd name="connsiteY8" fmla="*/ 360000 h 720000"/>
                <a:gd name="connsiteX9" fmla="*/ 360000 w 720000"/>
                <a:gd name="connsiteY9" fmla="*/ 18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558823" y="0"/>
                    <a:pt x="720000" y="161177"/>
                    <a:pt x="720000" y="360000"/>
                  </a:cubicBezTo>
                  <a:cubicBezTo>
                    <a:pt x="720000" y="558823"/>
                    <a:pt x="558823" y="720000"/>
                    <a:pt x="360000" y="720000"/>
                  </a:cubicBezTo>
                  <a:cubicBezTo>
                    <a:pt x="161177" y="720000"/>
                    <a:pt x="0" y="558823"/>
                    <a:pt x="0" y="360000"/>
                  </a:cubicBezTo>
                  <a:cubicBezTo>
                    <a:pt x="0" y="161177"/>
                    <a:pt x="161177" y="0"/>
                    <a:pt x="360000" y="0"/>
                  </a:cubicBezTo>
                  <a:close/>
                  <a:moveTo>
                    <a:pt x="360000" y="180000"/>
                  </a:moveTo>
                  <a:cubicBezTo>
                    <a:pt x="260589" y="180000"/>
                    <a:pt x="180000" y="260589"/>
                    <a:pt x="180000" y="360000"/>
                  </a:cubicBezTo>
                  <a:cubicBezTo>
                    <a:pt x="180000" y="459411"/>
                    <a:pt x="260589" y="540000"/>
                    <a:pt x="360000" y="540000"/>
                  </a:cubicBezTo>
                  <a:cubicBezTo>
                    <a:pt x="459411" y="540000"/>
                    <a:pt x="540000" y="459411"/>
                    <a:pt x="540000" y="360000"/>
                  </a:cubicBezTo>
                  <a:cubicBezTo>
                    <a:pt x="540000" y="260589"/>
                    <a:pt x="459411" y="180000"/>
                    <a:pt x="360000" y="180000"/>
                  </a:cubicBezTo>
                  <a:close/>
                </a:path>
              </a:pathLst>
            </a:cu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793D26F-72A5-83D0-B94F-ECA2DF60D0D5}"/>
                </a:ext>
              </a:extLst>
            </p:cNvPr>
            <p:cNvSpPr/>
            <p:nvPr/>
          </p:nvSpPr>
          <p:spPr>
            <a:xfrm>
              <a:off x="4670836" y="1901262"/>
              <a:ext cx="536563" cy="536563"/>
            </a:xfrm>
            <a:custGeom>
              <a:avLst/>
              <a:gdLst>
                <a:gd name="connsiteX0" fmla="*/ 540000 w 1080000"/>
                <a:gd name="connsiteY0" fmla="*/ 0 h 1080000"/>
                <a:gd name="connsiteX1" fmla="*/ 1080000 w 1080000"/>
                <a:gd name="connsiteY1" fmla="*/ 540000 h 1080000"/>
                <a:gd name="connsiteX2" fmla="*/ 540000 w 1080000"/>
                <a:gd name="connsiteY2" fmla="*/ 1080000 h 1080000"/>
                <a:gd name="connsiteX3" fmla="*/ 0 w 1080000"/>
                <a:gd name="connsiteY3" fmla="*/ 540000 h 1080000"/>
                <a:gd name="connsiteX4" fmla="*/ 540000 w 1080000"/>
                <a:gd name="connsiteY4" fmla="*/ 0 h 1080000"/>
                <a:gd name="connsiteX5" fmla="*/ 540000 w 1080000"/>
                <a:gd name="connsiteY5" fmla="*/ 180000 h 1080000"/>
                <a:gd name="connsiteX6" fmla="*/ 180000 w 1080000"/>
                <a:gd name="connsiteY6" fmla="*/ 540000 h 1080000"/>
                <a:gd name="connsiteX7" fmla="*/ 540000 w 1080000"/>
                <a:gd name="connsiteY7" fmla="*/ 900000 h 1080000"/>
                <a:gd name="connsiteX8" fmla="*/ 900000 w 1080000"/>
                <a:gd name="connsiteY8" fmla="*/ 540000 h 1080000"/>
                <a:gd name="connsiteX9" fmla="*/ 540000 w 1080000"/>
                <a:gd name="connsiteY9" fmla="*/ 18000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000" h="1080000">
                  <a:moveTo>
                    <a:pt x="540000" y="0"/>
                  </a:moveTo>
                  <a:cubicBezTo>
                    <a:pt x="838234" y="0"/>
                    <a:pt x="1080000" y="241766"/>
                    <a:pt x="1080000" y="540000"/>
                  </a:cubicBezTo>
                  <a:cubicBezTo>
                    <a:pt x="1080000" y="838234"/>
                    <a:pt x="838234" y="1080000"/>
                    <a:pt x="540000" y="1080000"/>
                  </a:cubicBezTo>
                  <a:cubicBezTo>
                    <a:pt x="241766" y="1080000"/>
                    <a:pt x="0" y="838234"/>
                    <a:pt x="0" y="540000"/>
                  </a:cubicBezTo>
                  <a:cubicBezTo>
                    <a:pt x="0" y="241766"/>
                    <a:pt x="241766" y="0"/>
                    <a:pt x="540000" y="0"/>
                  </a:cubicBezTo>
                  <a:close/>
                  <a:moveTo>
                    <a:pt x="540000" y="180000"/>
                  </a:moveTo>
                  <a:cubicBezTo>
                    <a:pt x="341177" y="180000"/>
                    <a:pt x="180000" y="341177"/>
                    <a:pt x="180000" y="540000"/>
                  </a:cubicBezTo>
                  <a:cubicBezTo>
                    <a:pt x="180000" y="738823"/>
                    <a:pt x="341177" y="900000"/>
                    <a:pt x="540000" y="900000"/>
                  </a:cubicBezTo>
                  <a:cubicBezTo>
                    <a:pt x="738823" y="900000"/>
                    <a:pt x="900000" y="738823"/>
                    <a:pt x="900000" y="540000"/>
                  </a:cubicBezTo>
                  <a:cubicBezTo>
                    <a:pt x="900000" y="341177"/>
                    <a:pt x="738823" y="180000"/>
                    <a:pt x="540000" y="18000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0C794BB-7962-2BB8-EB9F-3FED4F61D36D}"/>
                </a:ext>
              </a:extLst>
            </p:cNvPr>
            <p:cNvSpPr/>
            <p:nvPr/>
          </p:nvSpPr>
          <p:spPr>
            <a:xfrm>
              <a:off x="4849690" y="2080116"/>
              <a:ext cx="178854" cy="178854"/>
            </a:xfrm>
            <a:custGeom>
              <a:avLst/>
              <a:gdLst>
                <a:gd name="connsiteX0" fmla="*/ 180000 w 360000"/>
                <a:gd name="connsiteY0" fmla="*/ 0 h 360000"/>
                <a:gd name="connsiteX1" fmla="*/ 360000 w 360000"/>
                <a:gd name="connsiteY1" fmla="*/ 180000 h 360000"/>
                <a:gd name="connsiteX2" fmla="*/ 180000 w 360000"/>
                <a:gd name="connsiteY2" fmla="*/ 360000 h 360000"/>
                <a:gd name="connsiteX3" fmla="*/ 0 w 360000"/>
                <a:gd name="connsiteY3" fmla="*/ 180000 h 360000"/>
                <a:gd name="connsiteX4" fmla="*/ 180000 w 360000"/>
                <a:gd name="connsiteY4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000" h="360000">
                  <a:moveTo>
                    <a:pt x="180000" y="0"/>
                  </a:moveTo>
                  <a:cubicBezTo>
                    <a:pt x="279411" y="0"/>
                    <a:pt x="360000" y="80589"/>
                    <a:pt x="360000" y="180000"/>
                  </a:cubicBezTo>
                  <a:cubicBezTo>
                    <a:pt x="360000" y="279411"/>
                    <a:pt x="279411" y="360000"/>
                    <a:pt x="180000" y="360000"/>
                  </a:cubicBezTo>
                  <a:cubicBezTo>
                    <a:pt x="80589" y="360000"/>
                    <a:pt x="0" y="279411"/>
                    <a:pt x="0" y="180000"/>
                  </a:cubicBez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4981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円型図形／リング重ね図形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2DF45EB4-9202-5793-3746-B274E960729E}"/>
              </a:ext>
            </a:extLst>
          </p:cNvPr>
          <p:cNvSpPr/>
          <p:nvPr/>
        </p:nvSpPr>
        <p:spPr>
          <a:xfrm>
            <a:off x="670360" y="828136"/>
            <a:ext cx="2682815" cy="2682815"/>
          </a:xfrm>
          <a:custGeom>
            <a:avLst/>
            <a:gdLst>
              <a:gd name="connsiteX0" fmla="*/ 2700000 w 5400000"/>
              <a:gd name="connsiteY0" fmla="*/ 0 h 5400000"/>
              <a:gd name="connsiteX1" fmla="*/ 5400000 w 5400000"/>
              <a:gd name="connsiteY1" fmla="*/ 2700000 h 5400000"/>
              <a:gd name="connsiteX2" fmla="*/ 2700000 w 5400000"/>
              <a:gd name="connsiteY2" fmla="*/ 5400000 h 5400000"/>
              <a:gd name="connsiteX3" fmla="*/ 0 w 5400000"/>
              <a:gd name="connsiteY3" fmla="*/ 2700000 h 5400000"/>
              <a:gd name="connsiteX4" fmla="*/ 2700000 w 5400000"/>
              <a:gd name="connsiteY4" fmla="*/ 0 h 5400000"/>
              <a:gd name="connsiteX5" fmla="*/ 2700000 w 5400000"/>
              <a:gd name="connsiteY5" fmla="*/ 180000 h 5400000"/>
              <a:gd name="connsiteX6" fmla="*/ 180000 w 5400000"/>
              <a:gd name="connsiteY6" fmla="*/ 2700000 h 5400000"/>
              <a:gd name="connsiteX7" fmla="*/ 2700000 w 5400000"/>
              <a:gd name="connsiteY7" fmla="*/ 5220000 h 5400000"/>
              <a:gd name="connsiteX8" fmla="*/ 5220000 w 5400000"/>
              <a:gd name="connsiteY8" fmla="*/ 2700000 h 5400000"/>
              <a:gd name="connsiteX9" fmla="*/ 2700000 w 5400000"/>
              <a:gd name="connsiteY9" fmla="*/ 180000 h 54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00000" h="5400000">
                <a:moveTo>
                  <a:pt x="2700000" y="0"/>
                </a:moveTo>
                <a:cubicBezTo>
                  <a:pt x="4191169" y="0"/>
                  <a:pt x="5400000" y="1208831"/>
                  <a:pt x="5400000" y="2700000"/>
                </a:cubicBezTo>
                <a:cubicBezTo>
                  <a:pt x="5400000" y="4191169"/>
                  <a:pt x="4191169" y="5400000"/>
                  <a:pt x="2700000" y="5400000"/>
                </a:cubicBezTo>
                <a:cubicBezTo>
                  <a:pt x="1208831" y="5400000"/>
                  <a:pt x="0" y="4191169"/>
                  <a:pt x="0" y="2700000"/>
                </a:cubicBezTo>
                <a:cubicBezTo>
                  <a:pt x="0" y="1208831"/>
                  <a:pt x="1208831" y="0"/>
                  <a:pt x="2700000" y="0"/>
                </a:cubicBezTo>
                <a:close/>
                <a:moveTo>
                  <a:pt x="2700000" y="180000"/>
                </a:moveTo>
                <a:cubicBezTo>
                  <a:pt x="1308242" y="180000"/>
                  <a:pt x="180000" y="1308242"/>
                  <a:pt x="180000" y="2700000"/>
                </a:cubicBezTo>
                <a:cubicBezTo>
                  <a:pt x="180000" y="4091758"/>
                  <a:pt x="1308242" y="5220000"/>
                  <a:pt x="2700000" y="5220000"/>
                </a:cubicBezTo>
                <a:cubicBezTo>
                  <a:pt x="4091758" y="5220000"/>
                  <a:pt x="5220000" y="4091758"/>
                  <a:pt x="5220000" y="2700000"/>
                </a:cubicBezTo>
                <a:cubicBezTo>
                  <a:pt x="5220000" y="1308242"/>
                  <a:pt x="4091758" y="180000"/>
                  <a:pt x="2700000" y="180000"/>
                </a:cubicBezTo>
                <a:close/>
              </a:path>
            </a:pathLst>
          </a:cu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131C30D-0FF9-B9E1-6752-FE71E1FE9F54}"/>
              </a:ext>
            </a:extLst>
          </p:cNvPr>
          <p:cNvSpPr/>
          <p:nvPr/>
        </p:nvSpPr>
        <p:spPr>
          <a:xfrm>
            <a:off x="1203471" y="917563"/>
            <a:ext cx="2503961" cy="2503961"/>
          </a:xfrm>
          <a:custGeom>
            <a:avLst/>
            <a:gdLst>
              <a:gd name="connsiteX0" fmla="*/ 2520000 w 5040000"/>
              <a:gd name="connsiteY0" fmla="*/ 0 h 5040000"/>
              <a:gd name="connsiteX1" fmla="*/ 5040000 w 5040000"/>
              <a:gd name="connsiteY1" fmla="*/ 2520000 h 5040000"/>
              <a:gd name="connsiteX2" fmla="*/ 2520000 w 5040000"/>
              <a:gd name="connsiteY2" fmla="*/ 5040000 h 5040000"/>
              <a:gd name="connsiteX3" fmla="*/ 0 w 5040000"/>
              <a:gd name="connsiteY3" fmla="*/ 2520000 h 5040000"/>
              <a:gd name="connsiteX4" fmla="*/ 2520000 w 5040000"/>
              <a:gd name="connsiteY4" fmla="*/ 0 h 5040000"/>
              <a:gd name="connsiteX5" fmla="*/ 2520000 w 5040000"/>
              <a:gd name="connsiteY5" fmla="*/ 180000 h 5040000"/>
              <a:gd name="connsiteX6" fmla="*/ 180000 w 5040000"/>
              <a:gd name="connsiteY6" fmla="*/ 2520000 h 5040000"/>
              <a:gd name="connsiteX7" fmla="*/ 2520000 w 5040000"/>
              <a:gd name="connsiteY7" fmla="*/ 4860000 h 5040000"/>
              <a:gd name="connsiteX8" fmla="*/ 4860000 w 5040000"/>
              <a:gd name="connsiteY8" fmla="*/ 2520000 h 5040000"/>
              <a:gd name="connsiteX9" fmla="*/ 2520000 w 5040000"/>
              <a:gd name="connsiteY9" fmla="*/ 180000 h 50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40000" h="5040000">
                <a:moveTo>
                  <a:pt x="2520000" y="0"/>
                </a:moveTo>
                <a:cubicBezTo>
                  <a:pt x="3911758" y="0"/>
                  <a:pt x="5040000" y="1128242"/>
                  <a:pt x="5040000" y="2520000"/>
                </a:cubicBezTo>
                <a:cubicBezTo>
                  <a:pt x="5040000" y="3911758"/>
                  <a:pt x="3911758" y="5040000"/>
                  <a:pt x="2520000" y="5040000"/>
                </a:cubicBezTo>
                <a:cubicBezTo>
                  <a:pt x="1128242" y="5040000"/>
                  <a:pt x="0" y="3911758"/>
                  <a:pt x="0" y="2520000"/>
                </a:cubicBezTo>
                <a:cubicBezTo>
                  <a:pt x="0" y="1128242"/>
                  <a:pt x="1128242" y="0"/>
                  <a:pt x="2520000" y="0"/>
                </a:cubicBezTo>
                <a:close/>
                <a:moveTo>
                  <a:pt x="2520000" y="180000"/>
                </a:moveTo>
                <a:cubicBezTo>
                  <a:pt x="1227654" y="180000"/>
                  <a:pt x="180000" y="1227654"/>
                  <a:pt x="180000" y="2520000"/>
                </a:cubicBezTo>
                <a:cubicBezTo>
                  <a:pt x="180000" y="3812346"/>
                  <a:pt x="1227654" y="4860000"/>
                  <a:pt x="2520000" y="4860000"/>
                </a:cubicBezTo>
                <a:cubicBezTo>
                  <a:pt x="3812346" y="4860000"/>
                  <a:pt x="4860000" y="3812346"/>
                  <a:pt x="4860000" y="2520000"/>
                </a:cubicBezTo>
                <a:cubicBezTo>
                  <a:pt x="4860000" y="1227654"/>
                  <a:pt x="3812346" y="180000"/>
                  <a:pt x="2520000" y="180000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BF0E6A68-ECF3-CB69-6C78-7C341C9DC536}"/>
              </a:ext>
            </a:extLst>
          </p:cNvPr>
          <p:cNvSpPr/>
          <p:nvPr/>
        </p:nvSpPr>
        <p:spPr>
          <a:xfrm>
            <a:off x="1918889" y="1006990"/>
            <a:ext cx="2325106" cy="2325106"/>
          </a:xfrm>
          <a:custGeom>
            <a:avLst/>
            <a:gdLst>
              <a:gd name="connsiteX0" fmla="*/ 2340000 w 4680000"/>
              <a:gd name="connsiteY0" fmla="*/ 0 h 4680000"/>
              <a:gd name="connsiteX1" fmla="*/ 4680000 w 4680000"/>
              <a:gd name="connsiteY1" fmla="*/ 2340000 h 4680000"/>
              <a:gd name="connsiteX2" fmla="*/ 2340000 w 4680000"/>
              <a:gd name="connsiteY2" fmla="*/ 4680000 h 4680000"/>
              <a:gd name="connsiteX3" fmla="*/ 0 w 4680000"/>
              <a:gd name="connsiteY3" fmla="*/ 2340000 h 4680000"/>
              <a:gd name="connsiteX4" fmla="*/ 2340000 w 4680000"/>
              <a:gd name="connsiteY4" fmla="*/ 0 h 4680000"/>
              <a:gd name="connsiteX5" fmla="*/ 2340000 w 4680000"/>
              <a:gd name="connsiteY5" fmla="*/ 180000 h 4680000"/>
              <a:gd name="connsiteX6" fmla="*/ 180000 w 4680000"/>
              <a:gd name="connsiteY6" fmla="*/ 2340000 h 4680000"/>
              <a:gd name="connsiteX7" fmla="*/ 2340000 w 4680000"/>
              <a:gd name="connsiteY7" fmla="*/ 4500000 h 4680000"/>
              <a:gd name="connsiteX8" fmla="*/ 4500000 w 4680000"/>
              <a:gd name="connsiteY8" fmla="*/ 2340000 h 4680000"/>
              <a:gd name="connsiteX9" fmla="*/ 2340000 w 4680000"/>
              <a:gd name="connsiteY9" fmla="*/ 180000 h 46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80000" h="4680000">
                <a:moveTo>
                  <a:pt x="2340000" y="0"/>
                </a:moveTo>
                <a:cubicBezTo>
                  <a:pt x="3632346" y="0"/>
                  <a:pt x="4680000" y="1047654"/>
                  <a:pt x="4680000" y="2340000"/>
                </a:cubicBezTo>
                <a:cubicBezTo>
                  <a:pt x="4680000" y="3632346"/>
                  <a:pt x="3632346" y="4680000"/>
                  <a:pt x="2340000" y="4680000"/>
                </a:cubicBezTo>
                <a:cubicBezTo>
                  <a:pt x="1047654" y="4680000"/>
                  <a:pt x="0" y="3632346"/>
                  <a:pt x="0" y="2340000"/>
                </a:cubicBezTo>
                <a:cubicBezTo>
                  <a:pt x="0" y="1047654"/>
                  <a:pt x="1047654" y="0"/>
                  <a:pt x="2340000" y="0"/>
                </a:cubicBezTo>
                <a:close/>
                <a:moveTo>
                  <a:pt x="2340000" y="180000"/>
                </a:moveTo>
                <a:cubicBezTo>
                  <a:pt x="1147065" y="180000"/>
                  <a:pt x="180000" y="1147065"/>
                  <a:pt x="180000" y="2340000"/>
                </a:cubicBezTo>
                <a:cubicBezTo>
                  <a:pt x="180000" y="3532935"/>
                  <a:pt x="1147065" y="4500000"/>
                  <a:pt x="2340000" y="4500000"/>
                </a:cubicBezTo>
                <a:cubicBezTo>
                  <a:pt x="3532935" y="4500000"/>
                  <a:pt x="4500000" y="3532935"/>
                  <a:pt x="4500000" y="2340000"/>
                </a:cubicBezTo>
                <a:cubicBezTo>
                  <a:pt x="4500000" y="1147065"/>
                  <a:pt x="3532935" y="180000"/>
                  <a:pt x="2340000" y="18000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A9BD902-CCDF-5C04-9635-6B4525142573}"/>
              </a:ext>
            </a:extLst>
          </p:cNvPr>
          <p:cNvSpPr/>
          <p:nvPr/>
        </p:nvSpPr>
        <p:spPr>
          <a:xfrm>
            <a:off x="2369852" y="1096418"/>
            <a:ext cx="2146252" cy="2146252"/>
          </a:xfrm>
          <a:custGeom>
            <a:avLst/>
            <a:gdLst>
              <a:gd name="connsiteX0" fmla="*/ 2160000 w 4320000"/>
              <a:gd name="connsiteY0" fmla="*/ 0 h 4320000"/>
              <a:gd name="connsiteX1" fmla="*/ 4320000 w 4320000"/>
              <a:gd name="connsiteY1" fmla="*/ 2160000 h 4320000"/>
              <a:gd name="connsiteX2" fmla="*/ 2160000 w 4320000"/>
              <a:gd name="connsiteY2" fmla="*/ 4320000 h 4320000"/>
              <a:gd name="connsiteX3" fmla="*/ 0 w 4320000"/>
              <a:gd name="connsiteY3" fmla="*/ 2160000 h 4320000"/>
              <a:gd name="connsiteX4" fmla="*/ 2160000 w 4320000"/>
              <a:gd name="connsiteY4" fmla="*/ 0 h 4320000"/>
              <a:gd name="connsiteX5" fmla="*/ 2160000 w 4320000"/>
              <a:gd name="connsiteY5" fmla="*/ 180000 h 4320000"/>
              <a:gd name="connsiteX6" fmla="*/ 180000 w 4320000"/>
              <a:gd name="connsiteY6" fmla="*/ 2160000 h 4320000"/>
              <a:gd name="connsiteX7" fmla="*/ 2160000 w 4320000"/>
              <a:gd name="connsiteY7" fmla="*/ 4140000 h 4320000"/>
              <a:gd name="connsiteX8" fmla="*/ 4140000 w 4320000"/>
              <a:gd name="connsiteY8" fmla="*/ 2160000 h 4320000"/>
              <a:gd name="connsiteX9" fmla="*/ 2160000 w 4320000"/>
              <a:gd name="connsiteY9" fmla="*/ 18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0000" h="4320000">
                <a:moveTo>
                  <a:pt x="2160000" y="0"/>
                </a:moveTo>
                <a:cubicBezTo>
                  <a:pt x="3352935" y="0"/>
                  <a:pt x="4320000" y="967065"/>
                  <a:pt x="4320000" y="2160000"/>
                </a:cubicBezTo>
                <a:cubicBezTo>
                  <a:pt x="4320000" y="3352935"/>
                  <a:pt x="3352935" y="4320000"/>
                  <a:pt x="2160000" y="4320000"/>
                </a:cubicBezTo>
                <a:cubicBezTo>
                  <a:pt x="967065" y="4320000"/>
                  <a:pt x="0" y="3352935"/>
                  <a:pt x="0" y="2160000"/>
                </a:cubicBezTo>
                <a:cubicBezTo>
                  <a:pt x="0" y="967065"/>
                  <a:pt x="967065" y="0"/>
                  <a:pt x="2160000" y="0"/>
                </a:cubicBezTo>
                <a:close/>
                <a:moveTo>
                  <a:pt x="2160000" y="180000"/>
                </a:moveTo>
                <a:cubicBezTo>
                  <a:pt x="1066476" y="180000"/>
                  <a:pt x="180000" y="1066476"/>
                  <a:pt x="180000" y="2160000"/>
                </a:cubicBezTo>
                <a:cubicBezTo>
                  <a:pt x="180000" y="3253524"/>
                  <a:pt x="1066476" y="4140000"/>
                  <a:pt x="2160000" y="4140000"/>
                </a:cubicBezTo>
                <a:cubicBezTo>
                  <a:pt x="3253524" y="4140000"/>
                  <a:pt x="4140000" y="3253524"/>
                  <a:pt x="4140000" y="2160000"/>
                </a:cubicBezTo>
                <a:cubicBezTo>
                  <a:pt x="4140000" y="1066476"/>
                  <a:pt x="3253524" y="180000"/>
                  <a:pt x="2160000" y="180000"/>
                </a:cubicBezTo>
                <a:close/>
              </a:path>
            </a:pathLst>
          </a:custGeom>
          <a:solidFill>
            <a:srgbClr val="FF00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FB8A7B5-5230-D5E0-F43C-799DD5C68629}"/>
              </a:ext>
            </a:extLst>
          </p:cNvPr>
          <p:cNvSpPr/>
          <p:nvPr/>
        </p:nvSpPr>
        <p:spPr>
          <a:xfrm>
            <a:off x="2743949" y="1185845"/>
            <a:ext cx="1967398" cy="1967398"/>
          </a:xfrm>
          <a:custGeom>
            <a:avLst/>
            <a:gdLst>
              <a:gd name="connsiteX0" fmla="*/ 1980000 w 3960000"/>
              <a:gd name="connsiteY0" fmla="*/ 0 h 3960000"/>
              <a:gd name="connsiteX1" fmla="*/ 3960000 w 3960000"/>
              <a:gd name="connsiteY1" fmla="*/ 1980000 h 3960000"/>
              <a:gd name="connsiteX2" fmla="*/ 1980000 w 3960000"/>
              <a:gd name="connsiteY2" fmla="*/ 3960000 h 3960000"/>
              <a:gd name="connsiteX3" fmla="*/ 0 w 3960000"/>
              <a:gd name="connsiteY3" fmla="*/ 1980000 h 3960000"/>
              <a:gd name="connsiteX4" fmla="*/ 1980000 w 3960000"/>
              <a:gd name="connsiteY4" fmla="*/ 0 h 3960000"/>
              <a:gd name="connsiteX5" fmla="*/ 1980000 w 3960000"/>
              <a:gd name="connsiteY5" fmla="*/ 180000 h 3960000"/>
              <a:gd name="connsiteX6" fmla="*/ 180000 w 3960000"/>
              <a:gd name="connsiteY6" fmla="*/ 1980000 h 3960000"/>
              <a:gd name="connsiteX7" fmla="*/ 1980000 w 3960000"/>
              <a:gd name="connsiteY7" fmla="*/ 3780000 h 3960000"/>
              <a:gd name="connsiteX8" fmla="*/ 3780000 w 3960000"/>
              <a:gd name="connsiteY8" fmla="*/ 1980000 h 3960000"/>
              <a:gd name="connsiteX9" fmla="*/ 1980000 w 3960000"/>
              <a:gd name="connsiteY9" fmla="*/ 18000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60000" h="3960000">
                <a:moveTo>
                  <a:pt x="1980000" y="0"/>
                </a:moveTo>
                <a:cubicBezTo>
                  <a:pt x="3073524" y="0"/>
                  <a:pt x="3960000" y="886476"/>
                  <a:pt x="3960000" y="1980000"/>
                </a:cubicBezTo>
                <a:cubicBezTo>
                  <a:pt x="3960000" y="3073524"/>
                  <a:pt x="3073524" y="3960000"/>
                  <a:pt x="1980000" y="3960000"/>
                </a:cubicBezTo>
                <a:cubicBezTo>
                  <a:pt x="886476" y="3960000"/>
                  <a:pt x="0" y="3073524"/>
                  <a:pt x="0" y="1980000"/>
                </a:cubicBezTo>
                <a:cubicBezTo>
                  <a:pt x="0" y="886476"/>
                  <a:pt x="886476" y="0"/>
                  <a:pt x="1980000" y="0"/>
                </a:cubicBezTo>
                <a:close/>
                <a:moveTo>
                  <a:pt x="1980000" y="180000"/>
                </a:moveTo>
                <a:cubicBezTo>
                  <a:pt x="985887" y="180000"/>
                  <a:pt x="180000" y="985887"/>
                  <a:pt x="180000" y="1980000"/>
                </a:cubicBezTo>
                <a:cubicBezTo>
                  <a:pt x="180000" y="2974113"/>
                  <a:pt x="985887" y="3780000"/>
                  <a:pt x="1980000" y="3780000"/>
                </a:cubicBezTo>
                <a:cubicBezTo>
                  <a:pt x="2974113" y="3780000"/>
                  <a:pt x="3780000" y="2974113"/>
                  <a:pt x="3780000" y="1980000"/>
                </a:cubicBezTo>
                <a:cubicBezTo>
                  <a:pt x="3780000" y="985887"/>
                  <a:pt x="2974113" y="180000"/>
                  <a:pt x="1980000" y="18000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98068B9-9DE3-1B52-9B7E-BD5FE1FDEBE9}"/>
              </a:ext>
            </a:extLst>
          </p:cNvPr>
          <p:cNvSpPr/>
          <p:nvPr/>
        </p:nvSpPr>
        <p:spPr>
          <a:xfrm>
            <a:off x="2992016" y="1275272"/>
            <a:ext cx="1788543" cy="1788543"/>
          </a:xfrm>
          <a:custGeom>
            <a:avLst/>
            <a:gdLst>
              <a:gd name="connsiteX0" fmla="*/ 1800000 w 3600000"/>
              <a:gd name="connsiteY0" fmla="*/ 0 h 3600000"/>
              <a:gd name="connsiteX1" fmla="*/ 3600000 w 3600000"/>
              <a:gd name="connsiteY1" fmla="*/ 1800000 h 3600000"/>
              <a:gd name="connsiteX2" fmla="*/ 1800000 w 3600000"/>
              <a:gd name="connsiteY2" fmla="*/ 3600000 h 3600000"/>
              <a:gd name="connsiteX3" fmla="*/ 0 w 3600000"/>
              <a:gd name="connsiteY3" fmla="*/ 1800000 h 3600000"/>
              <a:gd name="connsiteX4" fmla="*/ 1800000 w 3600000"/>
              <a:gd name="connsiteY4" fmla="*/ 0 h 3600000"/>
              <a:gd name="connsiteX5" fmla="*/ 1800000 w 3600000"/>
              <a:gd name="connsiteY5" fmla="*/ 180000 h 3600000"/>
              <a:gd name="connsiteX6" fmla="*/ 180000 w 3600000"/>
              <a:gd name="connsiteY6" fmla="*/ 1800000 h 3600000"/>
              <a:gd name="connsiteX7" fmla="*/ 1800000 w 3600000"/>
              <a:gd name="connsiteY7" fmla="*/ 3420000 h 3600000"/>
              <a:gd name="connsiteX8" fmla="*/ 3420000 w 3600000"/>
              <a:gd name="connsiteY8" fmla="*/ 1800000 h 3600000"/>
              <a:gd name="connsiteX9" fmla="*/ 1800000 w 3600000"/>
              <a:gd name="connsiteY9" fmla="*/ 18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0000" h="3600000">
                <a:moveTo>
                  <a:pt x="1800000" y="0"/>
                </a:moveTo>
                <a:cubicBezTo>
                  <a:pt x="2794113" y="0"/>
                  <a:pt x="3600000" y="805887"/>
                  <a:pt x="3600000" y="1800000"/>
                </a:cubicBezTo>
                <a:cubicBezTo>
                  <a:pt x="3600000" y="2794113"/>
                  <a:pt x="2794113" y="3600000"/>
                  <a:pt x="1800000" y="3600000"/>
                </a:cubicBezTo>
                <a:cubicBezTo>
                  <a:pt x="805887" y="3600000"/>
                  <a:pt x="0" y="2794113"/>
                  <a:pt x="0" y="1800000"/>
                </a:cubicBezTo>
                <a:cubicBezTo>
                  <a:pt x="0" y="805887"/>
                  <a:pt x="805887" y="0"/>
                  <a:pt x="1800000" y="0"/>
                </a:cubicBezTo>
                <a:close/>
                <a:moveTo>
                  <a:pt x="1800000" y="180000"/>
                </a:moveTo>
                <a:cubicBezTo>
                  <a:pt x="905299" y="180000"/>
                  <a:pt x="180000" y="905299"/>
                  <a:pt x="180000" y="1800000"/>
                </a:cubicBezTo>
                <a:cubicBezTo>
                  <a:pt x="180000" y="2694701"/>
                  <a:pt x="905299" y="3420000"/>
                  <a:pt x="1800000" y="3420000"/>
                </a:cubicBezTo>
                <a:cubicBezTo>
                  <a:pt x="2694701" y="3420000"/>
                  <a:pt x="3420000" y="2694701"/>
                  <a:pt x="3420000" y="1800000"/>
                </a:cubicBezTo>
                <a:cubicBezTo>
                  <a:pt x="3420000" y="905299"/>
                  <a:pt x="2694701" y="180000"/>
                  <a:pt x="1800000" y="180000"/>
                </a:cubicBezTo>
                <a:close/>
              </a:path>
            </a:pathLst>
          </a:cu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2D23DBC0-9A37-4F50-5C72-95A2EAF75757}"/>
              </a:ext>
            </a:extLst>
          </p:cNvPr>
          <p:cNvSpPr/>
          <p:nvPr/>
        </p:nvSpPr>
        <p:spPr>
          <a:xfrm>
            <a:off x="3423539" y="1364699"/>
            <a:ext cx="1609689" cy="1609689"/>
          </a:xfrm>
          <a:custGeom>
            <a:avLst/>
            <a:gdLst>
              <a:gd name="connsiteX0" fmla="*/ 1620000 w 3240000"/>
              <a:gd name="connsiteY0" fmla="*/ 0 h 3240000"/>
              <a:gd name="connsiteX1" fmla="*/ 3240000 w 3240000"/>
              <a:gd name="connsiteY1" fmla="*/ 1620000 h 3240000"/>
              <a:gd name="connsiteX2" fmla="*/ 1620000 w 3240000"/>
              <a:gd name="connsiteY2" fmla="*/ 3240000 h 3240000"/>
              <a:gd name="connsiteX3" fmla="*/ 0 w 3240000"/>
              <a:gd name="connsiteY3" fmla="*/ 1620000 h 3240000"/>
              <a:gd name="connsiteX4" fmla="*/ 1620000 w 3240000"/>
              <a:gd name="connsiteY4" fmla="*/ 0 h 3240000"/>
              <a:gd name="connsiteX5" fmla="*/ 1620000 w 3240000"/>
              <a:gd name="connsiteY5" fmla="*/ 180000 h 3240000"/>
              <a:gd name="connsiteX6" fmla="*/ 180000 w 3240000"/>
              <a:gd name="connsiteY6" fmla="*/ 1620000 h 3240000"/>
              <a:gd name="connsiteX7" fmla="*/ 1620000 w 3240000"/>
              <a:gd name="connsiteY7" fmla="*/ 3060000 h 3240000"/>
              <a:gd name="connsiteX8" fmla="*/ 3060000 w 3240000"/>
              <a:gd name="connsiteY8" fmla="*/ 1620000 h 3240000"/>
              <a:gd name="connsiteX9" fmla="*/ 1620000 w 3240000"/>
              <a:gd name="connsiteY9" fmla="*/ 180000 h 32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0000" h="3240000"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  <a:moveTo>
                  <a:pt x="1620000" y="180000"/>
                </a:moveTo>
                <a:cubicBezTo>
                  <a:pt x="824710" y="180000"/>
                  <a:pt x="180000" y="824710"/>
                  <a:pt x="180000" y="1620000"/>
                </a:cubicBezTo>
                <a:cubicBezTo>
                  <a:pt x="180000" y="2415290"/>
                  <a:pt x="824710" y="3060000"/>
                  <a:pt x="1620000" y="3060000"/>
                </a:cubicBezTo>
                <a:cubicBezTo>
                  <a:pt x="2415290" y="3060000"/>
                  <a:pt x="3060000" y="2415290"/>
                  <a:pt x="3060000" y="1620000"/>
                </a:cubicBezTo>
                <a:cubicBezTo>
                  <a:pt x="3060000" y="824710"/>
                  <a:pt x="2415290" y="180000"/>
                  <a:pt x="1620000" y="180000"/>
                </a:cubicBezTo>
                <a:close/>
              </a:path>
            </a:pathLst>
          </a:cu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ED9A969-1309-CDDD-8C02-8D2628E62BD9}"/>
              </a:ext>
            </a:extLst>
          </p:cNvPr>
          <p:cNvSpPr/>
          <p:nvPr/>
        </p:nvSpPr>
        <p:spPr>
          <a:xfrm>
            <a:off x="3776645" y="1454126"/>
            <a:ext cx="1430835" cy="1430835"/>
          </a:xfrm>
          <a:custGeom>
            <a:avLst/>
            <a:gdLst>
              <a:gd name="connsiteX0" fmla="*/ 1440000 w 2880000"/>
              <a:gd name="connsiteY0" fmla="*/ 0 h 2880000"/>
              <a:gd name="connsiteX1" fmla="*/ 2880000 w 2880000"/>
              <a:gd name="connsiteY1" fmla="*/ 1440000 h 2880000"/>
              <a:gd name="connsiteX2" fmla="*/ 1440000 w 2880000"/>
              <a:gd name="connsiteY2" fmla="*/ 2880000 h 2880000"/>
              <a:gd name="connsiteX3" fmla="*/ 0 w 2880000"/>
              <a:gd name="connsiteY3" fmla="*/ 1440000 h 2880000"/>
              <a:gd name="connsiteX4" fmla="*/ 1440000 w 2880000"/>
              <a:gd name="connsiteY4" fmla="*/ 0 h 2880000"/>
              <a:gd name="connsiteX5" fmla="*/ 1440000 w 2880000"/>
              <a:gd name="connsiteY5" fmla="*/ 180000 h 2880000"/>
              <a:gd name="connsiteX6" fmla="*/ 180000 w 2880000"/>
              <a:gd name="connsiteY6" fmla="*/ 1440000 h 2880000"/>
              <a:gd name="connsiteX7" fmla="*/ 1440000 w 2880000"/>
              <a:gd name="connsiteY7" fmla="*/ 2700000 h 2880000"/>
              <a:gd name="connsiteX8" fmla="*/ 2700000 w 2880000"/>
              <a:gd name="connsiteY8" fmla="*/ 1440000 h 2880000"/>
              <a:gd name="connsiteX9" fmla="*/ 1440000 w 2880000"/>
              <a:gd name="connsiteY9" fmla="*/ 18000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80000" h="2880000">
                <a:moveTo>
                  <a:pt x="1440000" y="0"/>
                </a:moveTo>
                <a:cubicBezTo>
                  <a:pt x="2235290" y="0"/>
                  <a:pt x="2880000" y="644710"/>
                  <a:pt x="2880000" y="1440000"/>
                </a:cubicBezTo>
                <a:cubicBezTo>
                  <a:pt x="2880000" y="2235290"/>
                  <a:pt x="2235290" y="2880000"/>
                  <a:pt x="1440000" y="2880000"/>
                </a:cubicBezTo>
                <a:cubicBezTo>
                  <a:pt x="644710" y="2880000"/>
                  <a:pt x="0" y="2235290"/>
                  <a:pt x="0" y="1440000"/>
                </a:cubicBezTo>
                <a:cubicBezTo>
                  <a:pt x="0" y="644710"/>
                  <a:pt x="644710" y="0"/>
                  <a:pt x="1440000" y="0"/>
                </a:cubicBezTo>
                <a:close/>
                <a:moveTo>
                  <a:pt x="1440000" y="180000"/>
                </a:moveTo>
                <a:cubicBezTo>
                  <a:pt x="744121" y="180000"/>
                  <a:pt x="180000" y="744121"/>
                  <a:pt x="180000" y="1440000"/>
                </a:cubicBezTo>
                <a:cubicBezTo>
                  <a:pt x="180000" y="2135879"/>
                  <a:pt x="744121" y="2700000"/>
                  <a:pt x="1440000" y="2700000"/>
                </a:cubicBezTo>
                <a:cubicBezTo>
                  <a:pt x="2135879" y="2700000"/>
                  <a:pt x="2700000" y="2135879"/>
                  <a:pt x="2700000" y="1440000"/>
                </a:cubicBezTo>
                <a:cubicBezTo>
                  <a:pt x="2700000" y="744121"/>
                  <a:pt x="2135879" y="180000"/>
                  <a:pt x="1440000" y="180000"/>
                </a:cubicBezTo>
                <a:close/>
              </a:path>
            </a:pathLst>
          </a:cu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438E0C16-BDFF-529A-3211-D18EB517A473}"/>
              </a:ext>
            </a:extLst>
          </p:cNvPr>
          <p:cNvSpPr/>
          <p:nvPr/>
        </p:nvSpPr>
        <p:spPr>
          <a:xfrm>
            <a:off x="4154569" y="1543553"/>
            <a:ext cx="1251980" cy="1251980"/>
          </a:xfrm>
          <a:custGeom>
            <a:avLst/>
            <a:gdLst>
              <a:gd name="connsiteX0" fmla="*/ 1260000 w 2520000"/>
              <a:gd name="connsiteY0" fmla="*/ 0 h 2520000"/>
              <a:gd name="connsiteX1" fmla="*/ 2520000 w 2520000"/>
              <a:gd name="connsiteY1" fmla="*/ 1260000 h 2520000"/>
              <a:gd name="connsiteX2" fmla="*/ 1260000 w 2520000"/>
              <a:gd name="connsiteY2" fmla="*/ 2520000 h 2520000"/>
              <a:gd name="connsiteX3" fmla="*/ 0 w 2520000"/>
              <a:gd name="connsiteY3" fmla="*/ 1260000 h 2520000"/>
              <a:gd name="connsiteX4" fmla="*/ 1260000 w 2520000"/>
              <a:gd name="connsiteY4" fmla="*/ 0 h 2520000"/>
              <a:gd name="connsiteX5" fmla="*/ 1260000 w 2520000"/>
              <a:gd name="connsiteY5" fmla="*/ 180000 h 2520000"/>
              <a:gd name="connsiteX6" fmla="*/ 180000 w 2520000"/>
              <a:gd name="connsiteY6" fmla="*/ 1260000 h 2520000"/>
              <a:gd name="connsiteX7" fmla="*/ 1260000 w 2520000"/>
              <a:gd name="connsiteY7" fmla="*/ 2340000 h 2520000"/>
              <a:gd name="connsiteX8" fmla="*/ 2340000 w 2520000"/>
              <a:gd name="connsiteY8" fmla="*/ 1260000 h 2520000"/>
              <a:gd name="connsiteX9" fmla="*/ 1260000 w 2520000"/>
              <a:gd name="connsiteY9" fmla="*/ 18000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0000" h="2520000">
                <a:moveTo>
                  <a:pt x="1260000" y="0"/>
                </a:moveTo>
                <a:cubicBezTo>
                  <a:pt x="1955879" y="0"/>
                  <a:pt x="2520000" y="564121"/>
                  <a:pt x="2520000" y="1260000"/>
                </a:cubicBezTo>
                <a:cubicBezTo>
                  <a:pt x="2520000" y="1955879"/>
                  <a:pt x="1955879" y="2520000"/>
                  <a:pt x="1260000" y="2520000"/>
                </a:cubicBezTo>
                <a:cubicBezTo>
                  <a:pt x="564121" y="2520000"/>
                  <a:pt x="0" y="1955879"/>
                  <a:pt x="0" y="1260000"/>
                </a:cubicBezTo>
                <a:cubicBezTo>
                  <a:pt x="0" y="564121"/>
                  <a:pt x="564121" y="0"/>
                  <a:pt x="1260000" y="0"/>
                </a:cubicBezTo>
                <a:close/>
                <a:moveTo>
                  <a:pt x="1260000" y="180000"/>
                </a:moveTo>
                <a:cubicBezTo>
                  <a:pt x="663532" y="180000"/>
                  <a:pt x="180000" y="663532"/>
                  <a:pt x="180000" y="1260000"/>
                </a:cubicBezTo>
                <a:cubicBezTo>
                  <a:pt x="180000" y="1856468"/>
                  <a:pt x="663532" y="2340000"/>
                  <a:pt x="1260000" y="2340000"/>
                </a:cubicBezTo>
                <a:cubicBezTo>
                  <a:pt x="1856468" y="2340000"/>
                  <a:pt x="2340000" y="1856468"/>
                  <a:pt x="2340000" y="1260000"/>
                </a:cubicBezTo>
                <a:cubicBezTo>
                  <a:pt x="2340000" y="663532"/>
                  <a:pt x="1856468" y="180000"/>
                  <a:pt x="1260000" y="180000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147BCDB-65A2-FC3C-5261-042BF5575A77}"/>
              </a:ext>
            </a:extLst>
          </p:cNvPr>
          <p:cNvSpPr/>
          <p:nvPr/>
        </p:nvSpPr>
        <p:spPr>
          <a:xfrm>
            <a:off x="4476452" y="1632981"/>
            <a:ext cx="1073126" cy="1073126"/>
          </a:xfrm>
          <a:custGeom>
            <a:avLst/>
            <a:gdLst>
              <a:gd name="connsiteX0" fmla="*/ 1080000 w 2160000"/>
              <a:gd name="connsiteY0" fmla="*/ 0 h 2160000"/>
              <a:gd name="connsiteX1" fmla="*/ 2160000 w 2160000"/>
              <a:gd name="connsiteY1" fmla="*/ 1080000 h 2160000"/>
              <a:gd name="connsiteX2" fmla="*/ 1080000 w 2160000"/>
              <a:gd name="connsiteY2" fmla="*/ 2160000 h 2160000"/>
              <a:gd name="connsiteX3" fmla="*/ 0 w 2160000"/>
              <a:gd name="connsiteY3" fmla="*/ 1080000 h 2160000"/>
              <a:gd name="connsiteX4" fmla="*/ 1080000 w 2160000"/>
              <a:gd name="connsiteY4" fmla="*/ 0 h 2160000"/>
              <a:gd name="connsiteX5" fmla="*/ 1080000 w 2160000"/>
              <a:gd name="connsiteY5" fmla="*/ 180000 h 2160000"/>
              <a:gd name="connsiteX6" fmla="*/ 180000 w 2160000"/>
              <a:gd name="connsiteY6" fmla="*/ 1080000 h 2160000"/>
              <a:gd name="connsiteX7" fmla="*/ 1080000 w 2160000"/>
              <a:gd name="connsiteY7" fmla="*/ 1980000 h 2160000"/>
              <a:gd name="connsiteX8" fmla="*/ 1980000 w 2160000"/>
              <a:gd name="connsiteY8" fmla="*/ 1080000 h 2160000"/>
              <a:gd name="connsiteX9" fmla="*/ 1080000 w 2160000"/>
              <a:gd name="connsiteY9" fmla="*/ 18000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0000" h="2160000">
                <a:moveTo>
                  <a:pt x="1080000" y="0"/>
                </a:moveTo>
                <a:cubicBezTo>
                  <a:pt x="1676468" y="0"/>
                  <a:pt x="2160000" y="483532"/>
                  <a:pt x="2160000" y="1080000"/>
                </a:cubicBezTo>
                <a:cubicBezTo>
                  <a:pt x="2160000" y="1676468"/>
                  <a:pt x="1676468" y="2160000"/>
                  <a:pt x="1080000" y="2160000"/>
                </a:cubicBezTo>
                <a:cubicBezTo>
                  <a:pt x="483532" y="2160000"/>
                  <a:pt x="0" y="1676468"/>
                  <a:pt x="0" y="1080000"/>
                </a:cubicBezTo>
                <a:cubicBezTo>
                  <a:pt x="0" y="483532"/>
                  <a:pt x="483532" y="0"/>
                  <a:pt x="1080000" y="0"/>
                </a:cubicBezTo>
                <a:close/>
                <a:moveTo>
                  <a:pt x="1080000" y="180000"/>
                </a:moveTo>
                <a:cubicBezTo>
                  <a:pt x="582944" y="180000"/>
                  <a:pt x="180000" y="582944"/>
                  <a:pt x="180000" y="1080000"/>
                </a:cubicBezTo>
                <a:cubicBezTo>
                  <a:pt x="180000" y="1577056"/>
                  <a:pt x="582944" y="1980000"/>
                  <a:pt x="1080000" y="1980000"/>
                </a:cubicBezTo>
                <a:cubicBezTo>
                  <a:pt x="1577056" y="1980000"/>
                  <a:pt x="1980000" y="1577056"/>
                  <a:pt x="1980000" y="1080000"/>
                </a:cubicBezTo>
                <a:cubicBezTo>
                  <a:pt x="1980000" y="582944"/>
                  <a:pt x="1577056" y="180000"/>
                  <a:pt x="1080000" y="18000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E5F89B9B-24DF-1BBA-F4DC-29CAD7FAD445}"/>
              </a:ext>
            </a:extLst>
          </p:cNvPr>
          <p:cNvSpPr/>
          <p:nvPr/>
        </p:nvSpPr>
        <p:spPr>
          <a:xfrm>
            <a:off x="4800775" y="1722408"/>
            <a:ext cx="894272" cy="894272"/>
          </a:xfrm>
          <a:custGeom>
            <a:avLst/>
            <a:gdLst>
              <a:gd name="connsiteX0" fmla="*/ 900000 w 1800000"/>
              <a:gd name="connsiteY0" fmla="*/ 0 h 1800000"/>
              <a:gd name="connsiteX1" fmla="*/ 1800000 w 1800000"/>
              <a:gd name="connsiteY1" fmla="*/ 900000 h 1800000"/>
              <a:gd name="connsiteX2" fmla="*/ 900000 w 1800000"/>
              <a:gd name="connsiteY2" fmla="*/ 1800000 h 1800000"/>
              <a:gd name="connsiteX3" fmla="*/ 0 w 1800000"/>
              <a:gd name="connsiteY3" fmla="*/ 900000 h 1800000"/>
              <a:gd name="connsiteX4" fmla="*/ 900000 w 1800000"/>
              <a:gd name="connsiteY4" fmla="*/ 0 h 1800000"/>
              <a:gd name="connsiteX5" fmla="*/ 900000 w 1800000"/>
              <a:gd name="connsiteY5" fmla="*/ 180000 h 1800000"/>
              <a:gd name="connsiteX6" fmla="*/ 180000 w 1800000"/>
              <a:gd name="connsiteY6" fmla="*/ 900000 h 1800000"/>
              <a:gd name="connsiteX7" fmla="*/ 900000 w 1800000"/>
              <a:gd name="connsiteY7" fmla="*/ 1620000 h 1800000"/>
              <a:gd name="connsiteX8" fmla="*/ 1620000 w 1800000"/>
              <a:gd name="connsiteY8" fmla="*/ 900000 h 1800000"/>
              <a:gd name="connsiteX9" fmla="*/ 900000 w 1800000"/>
              <a:gd name="connsiteY9" fmla="*/ 18000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000" h="1800000">
                <a:moveTo>
                  <a:pt x="900000" y="0"/>
                </a:moveTo>
                <a:cubicBezTo>
                  <a:pt x="1397056" y="0"/>
                  <a:pt x="1800000" y="402944"/>
                  <a:pt x="1800000" y="900000"/>
                </a:cubicBezTo>
                <a:cubicBezTo>
                  <a:pt x="1800000" y="1397056"/>
                  <a:pt x="1397056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  <a:moveTo>
                  <a:pt x="900000" y="180000"/>
                </a:moveTo>
                <a:cubicBezTo>
                  <a:pt x="502355" y="180000"/>
                  <a:pt x="180000" y="502355"/>
                  <a:pt x="180000" y="900000"/>
                </a:cubicBezTo>
                <a:cubicBezTo>
                  <a:pt x="180000" y="1297645"/>
                  <a:pt x="502355" y="1620000"/>
                  <a:pt x="900000" y="1620000"/>
                </a:cubicBezTo>
                <a:cubicBezTo>
                  <a:pt x="1297645" y="1620000"/>
                  <a:pt x="1620000" y="1297645"/>
                  <a:pt x="1620000" y="900000"/>
                </a:cubicBezTo>
                <a:cubicBezTo>
                  <a:pt x="1620000" y="502355"/>
                  <a:pt x="1297645" y="180000"/>
                  <a:pt x="900000" y="180000"/>
                </a:cubicBezTo>
                <a:close/>
              </a:path>
            </a:pathLst>
          </a:cu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13E10775-EE00-13A2-1CD2-1F62EF2B3758}"/>
              </a:ext>
            </a:extLst>
          </p:cNvPr>
          <p:cNvSpPr/>
          <p:nvPr/>
        </p:nvSpPr>
        <p:spPr>
          <a:xfrm>
            <a:off x="5048841" y="1811835"/>
            <a:ext cx="715417" cy="715417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  <a:gd name="connsiteX5" fmla="*/ 720000 w 1440000"/>
              <a:gd name="connsiteY5" fmla="*/ 180000 h 1440000"/>
              <a:gd name="connsiteX6" fmla="*/ 180000 w 1440000"/>
              <a:gd name="connsiteY6" fmla="*/ 720000 h 1440000"/>
              <a:gd name="connsiteX7" fmla="*/ 720000 w 1440000"/>
              <a:gd name="connsiteY7" fmla="*/ 1260000 h 1440000"/>
              <a:gd name="connsiteX8" fmla="*/ 1260000 w 1440000"/>
              <a:gd name="connsiteY8" fmla="*/ 720000 h 1440000"/>
              <a:gd name="connsiteX9" fmla="*/ 720000 w 1440000"/>
              <a:gd name="connsiteY9" fmla="*/ 18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  <a:moveTo>
                  <a:pt x="720000" y="180000"/>
                </a:moveTo>
                <a:cubicBezTo>
                  <a:pt x="421766" y="180000"/>
                  <a:pt x="180000" y="421766"/>
                  <a:pt x="180000" y="720000"/>
                </a:cubicBezTo>
                <a:cubicBezTo>
                  <a:pt x="180000" y="1018234"/>
                  <a:pt x="421766" y="1260000"/>
                  <a:pt x="720000" y="1260000"/>
                </a:cubicBezTo>
                <a:cubicBezTo>
                  <a:pt x="1018234" y="1260000"/>
                  <a:pt x="1260000" y="1018234"/>
                  <a:pt x="1260000" y="720000"/>
                </a:cubicBezTo>
                <a:cubicBezTo>
                  <a:pt x="1260000" y="421766"/>
                  <a:pt x="1018234" y="180000"/>
                  <a:pt x="720000" y="180000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3D6E6228-41BC-F9AD-DF71-74D42502B499}"/>
              </a:ext>
            </a:extLst>
          </p:cNvPr>
          <p:cNvSpPr/>
          <p:nvPr/>
        </p:nvSpPr>
        <p:spPr>
          <a:xfrm>
            <a:off x="5317123" y="1901262"/>
            <a:ext cx="536563" cy="536563"/>
          </a:xfrm>
          <a:custGeom>
            <a:avLst/>
            <a:gdLst>
              <a:gd name="connsiteX0" fmla="*/ 540000 w 1080000"/>
              <a:gd name="connsiteY0" fmla="*/ 0 h 1080000"/>
              <a:gd name="connsiteX1" fmla="*/ 1080000 w 1080000"/>
              <a:gd name="connsiteY1" fmla="*/ 540000 h 1080000"/>
              <a:gd name="connsiteX2" fmla="*/ 540000 w 1080000"/>
              <a:gd name="connsiteY2" fmla="*/ 1080000 h 1080000"/>
              <a:gd name="connsiteX3" fmla="*/ 0 w 1080000"/>
              <a:gd name="connsiteY3" fmla="*/ 540000 h 1080000"/>
              <a:gd name="connsiteX4" fmla="*/ 540000 w 1080000"/>
              <a:gd name="connsiteY4" fmla="*/ 0 h 1080000"/>
              <a:gd name="connsiteX5" fmla="*/ 540000 w 1080000"/>
              <a:gd name="connsiteY5" fmla="*/ 180000 h 1080000"/>
              <a:gd name="connsiteX6" fmla="*/ 180000 w 1080000"/>
              <a:gd name="connsiteY6" fmla="*/ 540000 h 1080000"/>
              <a:gd name="connsiteX7" fmla="*/ 540000 w 1080000"/>
              <a:gd name="connsiteY7" fmla="*/ 900000 h 1080000"/>
              <a:gd name="connsiteX8" fmla="*/ 900000 w 1080000"/>
              <a:gd name="connsiteY8" fmla="*/ 540000 h 1080000"/>
              <a:gd name="connsiteX9" fmla="*/ 540000 w 1080000"/>
              <a:gd name="connsiteY9" fmla="*/ 180000 h 10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0000" h="1080000">
                <a:moveTo>
                  <a:pt x="540000" y="0"/>
                </a:moveTo>
                <a:cubicBezTo>
                  <a:pt x="838234" y="0"/>
                  <a:pt x="1080000" y="241766"/>
                  <a:pt x="1080000" y="540000"/>
                </a:cubicBezTo>
                <a:cubicBezTo>
                  <a:pt x="1080000" y="838234"/>
                  <a:pt x="838234" y="1080000"/>
                  <a:pt x="540000" y="1080000"/>
                </a:cubicBezTo>
                <a:cubicBezTo>
                  <a:pt x="241766" y="1080000"/>
                  <a:pt x="0" y="838234"/>
                  <a:pt x="0" y="540000"/>
                </a:cubicBezTo>
                <a:cubicBezTo>
                  <a:pt x="0" y="241766"/>
                  <a:pt x="241766" y="0"/>
                  <a:pt x="540000" y="0"/>
                </a:cubicBezTo>
                <a:close/>
                <a:moveTo>
                  <a:pt x="540000" y="180000"/>
                </a:moveTo>
                <a:cubicBezTo>
                  <a:pt x="341177" y="180000"/>
                  <a:pt x="180000" y="341177"/>
                  <a:pt x="180000" y="540000"/>
                </a:cubicBezTo>
                <a:cubicBezTo>
                  <a:pt x="180000" y="738823"/>
                  <a:pt x="341177" y="900000"/>
                  <a:pt x="540000" y="900000"/>
                </a:cubicBezTo>
                <a:cubicBezTo>
                  <a:pt x="738823" y="900000"/>
                  <a:pt x="900000" y="738823"/>
                  <a:pt x="900000" y="540000"/>
                </a:cubicBezTo>
                <a:cubicBezTo>
                  <a:pt x="900000" y="341177"/>
                  <a:pt x="738823" y="180000"/>
                  <a:pt x="540000" y="18000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8920097-85AA-33B3-1FA6-03C34146B324}"/>
              </a:ext>
            </a:extLst>
          </p:cNvPr>
          <p:cNvSpPr/>
          <p:nvPr/>
        </p:nvSpPr>
        <p:spPr>
          <a:xfrm>
            <a:off x="5570108" y="1990689"/>
            <a:ext cx="357709" cy="357709"/>
          </a:xfrm>
          <a:custGeom>
            <a:avLst/>
            <a:gdLst>
              <a:gd name="connsiteX0" fmla="*/ 360000 w 720000"/>
              <a:gd name="connsiteY0" fmla="*/ 0 h 720000"/>
              <a:gd name="connsiteX1" fmla="*/ 720000 w 720000"/>
              <a:gd name="connsiteY1" fmla="*/ 360000 h 720000"/>
              <a:gd name="connsiteX2" fmla="*/ 360000 w 720000"/>
              <a:gd name="connsiteY2" fmla="*/ 720000 h 720000"/>
              <a:gd name="connsiteX3" fmla="*/ 0 w 720000"/>
              <a:gd name="connsiteY3" fmla="*/ 360000 h 720000"/>
              <a:gd name="connsiteX4" fmla="*/ 360000 w 720000"/>
              <a:gd name="connsiteY4" fmla="*/ 0 h 720000"/>
              <a:gd name="connsiteX5" fmla="*/ 360000 w 720000"/>
              <a:gd name="connsiteY5" fmla="*/ 180000 h 720000"/>
              <a:gd name="connsiteX6" fmla="*/ 180000 w 720000"/>
              <a:gd name="connsiteY6" fmla="*/ 360000 h 720000"/>
              <a:gd name="connsiteX7" fmla="*/ 360000 w 720000"/>
              <a:gd name="connsiteY7" fmla="*/ 540000 h 720000"/>
              <a:gd name="connsiteX8" fmla="*/ 540000 w 720000"/>
              <a:gd name="connsiteY8" fmla="*/ 360000 h 720000"/>
              <a:gd name="connsiteX9" fmla="*/ 360000 w 720000"/>
              <a:gd name="connsiteY9" fmla="*/ 18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0000" h="720000">
                <a:moveTo>
                  <a:pt x="360000" y="0"/>
                </a:moveTo>
                <a:cubicBezTo>
                  <a:pt x="558823" y="0"/>
                  <a:pt x="720000" y="161177"/>
                  <a:pt x="720000" y="360000"/>
                </a:cubicBezTo>
                <a:cubicBezTo>
                  <a:pt x="720000" y="558823"/>
                  <a:pt x="558823" y="720000"/>
                  <a:pt x="360000" y="720000"/>
                </a:cubicBezTo>
                <a:cubicBezTo>
                  <a:pt x="161177" y="720000"/>
                  <a:pt x="0" y="558823"/>
                  <a:pt x="0" y="360000"/>
                </a:cubicBezTo>
                <a:cubicBezTo>
                  <a:pt x="0" y="161177"/>
                  <a:pt x="161177" y="0"/>
                  <a:pt x="360000" y="0"/>
                </a:cubicBezTo>
                <a:close/>
                <a:moveTo>
                  <a:pt x="360000" y="180000"/>
                </a:moveTo>
                <a:cubicBezTo>
                  <a:pt x="260589" y="180000"/>
                  <a:pt x="180000" y="260589"/>
                  <a:pt x="180000" y="360000"/>
                </a:cubicBezTo>
                <a:cubicBezTo>
                  <a:pt x="180000" y="459411"/>
                  <a:pt x="260589" y="540000"/>
                  <a:pt x="360000" y="540000"/>
                </a:cubicBezTo>
                <a:cubicBezTo>
                  <a:pt x="459411" y="540000"/>
                  <a:pt x="540000" y="459411"/>
                  <a:pt x="540000" y="360000"/>
                </a:cubicBezTo>
                <a:cubicBezTo>
                  <a:pt x="540000" y="260589"/>
                  <a:pt x="459411" y="180000"/>
                  <a:pt x="360000" y="180000"/>
                </a:cubicBezTo>
                <a:close/>
              </a:path>
            </a:pathLst>
          </a:custGeom>
          <a:solidFill>
            <a:srgbClr val="FF00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4E032870-19EC-CC4A-6B24-178AA4886817}"/>
              </a:ext>
            </a:extLst>
          </p:cNvPr>
          <p:cNvSpPr/>
          <p:nvPr/>
        </p:nvSpPr>
        <p:spPr>
          <a:xfrm>
            <a:off x="5858920" y="2080116"/>
            <a:ext cx="178854" cy="178854"/>
          </a:xfrm>
          <a:custGeom>
            <a:avLst/>
            <a:gdLst>
              <a:gd name="connsiteX0" fmla="*/ 180000 w 360000"/>
              <a:gd name="connsiteY0" fmla="*/ 0 h 360000"/>
              <a:gd name="connsiteX1" fmla="*/ 360000 w 360000"/>
              <a:gd name="connsiteY1" fmla="*/ 180000 h 360000"/>
              <a:gd name="connsiteX2" fmla="*/ 180000 w 360000"/>
              <a:gd name="connsiteY2" fmla="*/ 360000 h 360000"/>
              <a:gd name="connsiteX3" fmla="*/ 0 w 360000"/>
              <a:gd name="connsiteY3" fmla="*/ 180000 h 360000"/>
              <a:gd name="connsiteX4" fmla="*/ 180000 w 360000"/>
              <a:gd name="connsiteY4" fmla="*/ 0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000" h="360000">
                <a:moveTo>
                  <a:pt x="180000" y="0"/>
                </a:moveTo>
                <a:cubicBezTo>
                  <a:pt x="279411" y="0"/>
                  <a:pt x="360000" y="80589"/>
                  <a:pt x="360000" y="180000"/>
                </a:cubicBezTo>
                <a:cubicBezTo>
                  <a:pt x="360000" y="279411"/>
                  <a:pt x="279411" y="360000"/>
                  <a:pt x="180000" y="360000"/>
                </a:cubicBezTo>
                <a:cubicBezTo>
                  <a:pt x="80589" y="360000"/>
                  <a:pt x="0" y="279411"/>
                  <a:pt x="0" y="180000"/>
                </a:cubicBezTo>
                <a:cubicBezTo>
                  <a:pt x="0" y="80589"/>
                  <a:pt x="80589" y="0"/>
                  <a:pt x="180000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6480306-0F91-AF5C-0347-29403BEBC0F1}"/>
              </a:ext>
            </a:extLst>
          </p:cNvPr>
          <p:cNvSpPr txBox="1"/>
          <p:nvPr/>
        </p:nvSpPr>
        <p:spPr>
          <a:xfrm>
            <a:off x="276046" y="3821932"/>
            <a:ext cx="6340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円を重ねているのではなく、リング型の図形を重ねています。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7536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56278</TotalTime>
  <Words>32</Words>
  <Application>Microsoft Office PowerPoint</Application>
  <PresentationFormat>A4 210 x 297 mm</PresentationFormat>
  <Paragraphs>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pptxl35_円型図形／リング重ね図形</dc:title>
  <dc:subject>pptxl35_円型図形／リング重ね図形</dc:subject>
  <dc:creator>でじけろお</dc:creator>
  <cp:revision>1</cp:revision>
  <dcterms:created xsi:type="dcterms:W3CDTF">2018-05-20T00:31:01Z</dcterms:created>
  <dcterms:modified xsi:type="dcterms:W3CDTF">2022-12-31T06:18:26Z</dcterms:modified>
  <cp:version>1</cp:version>
</cp:coreProperties>
</file>